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269" r:id="rId3"/>
    <p:sldId id="260" r:id="rId4"/>
    <p:sldId id="273" r:id="rId5"/>
    <p:sldId id="266" r:id="rId6"/>
    <p:sldId id="263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0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D5E9E-3B48-47AE-B1C8-D3723346ADA2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14245-334E-4BD4-8D91-EA49A703F8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238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8D4E90-289C-4A24-9B74-77B2AD93DB4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643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4245-334E-4BD4-8D91-EA49A703F8B1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66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C552F-7F64-4A1A-8A65-A391E3247C9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918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45BF4-E0B3-43F6-8B80-734AE2A539E1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295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slide" Target="slide5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audio" Target="../media/audio1.wav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18" Type="http://schemas.openxmlformats.org/officeDocument/2006/relationships/image" Target="../media/image5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1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6" Type="http://schemas.openxmlformats.org/officeDocument/2006/relationships/slide" Target="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gif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thumb10.shutterstock.com/thumb_large/724561/112738267/stock-vector-arrow-puzzle-vector-background-concept-112738267.jpg" TargetMode="External"/><Relationship Id="rId13" Type="http://schemas.openxmlformats.org/officeDocument/2006/relationships/slide" Target="slide2.xml"/><Relationship Id="rId3" Type="http://schemas.openxmlformats.org/officeDocument/2006/relationships/hyperlink" Target="https://cdn1.savepice.ru/uploads/2017/12/10/e5591ee097decd5e1b7245486051249e-full.png" TargetMode="External"/><Relationship Id="rId7" Type="http://schemas.openxmlformats.org/officeDocument/2006/relationships/hyperlink" Target="http://images.gofreedownload.net/3d-house-puzzle-241253.jpg" TargetMode="External"/><Relationship Id="rId12" Type="http://schemas.openxmlformats.org/officeDocument/2006/relationships/hyperlink" Target="http://domashniirestoran.ru/images/stol-samobranka-01.gi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clker.com/cliparts/i/H/g/o/1/n/orizontal-jigsaw-boarder-hi.png" TargetMode="External"/><Relationship Id="rId11" Type="http://schemas.openxmlformats.org/officeDocument/2006/relationships/hyperlink" Target="http://www.indezine.com/products/powerpoint/cool/puzzlepictures.html" TargetMode="External"/><Relationship Id="rId5" Type="http://schemas.openxmlformats.org/officeDocument/2006/relationships/hyperlink" Target="http://static9.depositphotos.com/1650614/1150/v/170/depositphotos_11504526-Happy-smiley-chef-face-with-fork-and-knife.jpg" TargetMode="External"/><Relationship Id="rId10" Type="http://schemas.openxmlformats.org/officeDocument/2006/relationships/hyperlink" Target="http://fotohomka.ru/images/Nov/07/9fa13684b3fe8d56743060c271dc7180/mini_5.jpg" TargetMode="External"/><Relationship Id="rId4" Type="http://schemas.openxmlformats.org/officeDocument/2006/relationships/hyperlink" Target="http://thumbs.gograph.com/gg61062362.jpg" TargetMode="External"/><Relationship Id="rId9" Type="http://schemas.openxmlformats.org/officeDocument/2006/relationships/hyperlink" Target="http://ds200.centerstart.ru/sites/ds200.centerstart.ru/files/u16/1apit.png" TargetMode="External"/><Relationship Id="rId1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gl-511150@mail.ru" TargetMode="External"/><Relationship Id="rId7" Type="http://schemas.openxmlformats.org/officeDocument/2006/relationships/hyperlink" Target="https://www.trudovichka.ru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jpeg"/><Relationship Id="rId5" Type="http://schemas.openxmlformats.org/officeDocument/2006/relationships/slide" Target="slide1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628800"/>
            <a:ext cx="71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0160">
                  <a:solidFill>
                    <a:schemeClr val="accent1"/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Сервировка стола</a:t>
            </a:r>
            <a:endParaRPr lang="ru-RU" sz="6000" b="1" dirty="0">
              <a:ln w="10160">
                <a:solidFill>
                  <a:schemeClr val="accent1"/>
                </a:solidFill>
                <a:prstDash val="solid"/>
              </a:ln>
              <a:blipFill>
                <a:blip r:embed="rId2"/>
                <a:stretch>
                  <a:fillRect/>
                </a:stretch>
              </a:blip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Галина\Desktop\Ларькова_Пазлы\картинки для пазлов\смайлик-сервировка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3134641"/>
            <a:ext cx="1285884" cy="151849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71802" y="3506739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Предмет: технология</a:t>
            </a:r>
          </a:p>
          <a:p>
            <a:pPr algn="ctr"/>
            <a:r>
              <a:rPr lang="ru-RU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Класс</a:t>
            </a:r>
            <a:r>
              <a:rPr lang="ru-RU" b="1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: 5-8 </a:t>
            </a:r>
            <a:r>
              <a:rPr lang="ru-RU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(ФГОС)</a:t>
            </a:r>
            <a:endParaRPr lang="ru-RU" b="1" dirty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>
            <a:hlinkClick r:id="rId4" action="ppaction://hlinksldjump"/>
          </p:cNvPr>
          <p:cNvSpPr txBox="1"/>
          <p:nvPr/>
        </p:nvSpPr>
        <p:spPr>
          <a:xfrm>
            <a:off x="1247641" y="5007678"/>
            <a:ext cx="6648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Ларькова Галина Владимировна</a:t>
            </a:r>
          </a:p>
          <a:p>
            <a:pPr algn="ctr"/>
            <a:r>
              <a:rPr lang="ru-RU" sz="20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учитель технологии МБОУ «Лицей № 48» г. Калуги</a:t>
            </a:r>
            <a:endParaRPr lang="ru-RU" sz="2000" b="1" dirty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488" y="980728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Дидактическая игра</a:t>
            </a:r>
            <a:endParaRPr lang="ru-RU" sz="2400" b="1" dirty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1" name="Picture 5" descr="C:\Users\Галина\Desktop\Ларькова_Пазлы\картинки для пазлов\1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3124364"/>
            <a:ext cx="1231511" cy="15287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Галина\Desktop\Ларькова_Пазлы\картинки для пазлов\3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000" t="6296" r="2778" b="52778"/>
          <a:stretch>
            <a:fillRect/>
          </a:stretch>
        </p:blipFill>
        <p:spPr bwMode="auto">
          <a:xfrm>
            <a:off x="7929586" y="428604"/>
            <a:ext cx="928694" cy="71017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000232" y="425215"/>
            <a:ext cx="514353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/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Правила игры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4348" y="1928802"/>
            <a:ext cx="77153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Чтобы увидеть картинку, спрятанную за пазлами, необходимо правильно ответить на вопросы теста.</a:t>
            </a:r>
          </a:p>
          <a:p>
            <a:pPr algn="just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Номер вопроса можно выбирать в любой последовательности.</a:t>
            </a:r>
          </a:p>
          <a:p>
            <a:pPr algn="just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конце игры вас ждёт сюрприз.</a:t>
            </a:r>
          </a:p>
          <a:p>
            <a:pPr algn="ctr"/>
            <a:endParaRPr lang="ru-RU" sz="2400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Желаю удачи!</a:t>
            </a:r>
            <a:endParaRPr lang="ru-RU" sz="24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C:\Users\Галина\Desktop\Ларькова_Пазлы\картинки для пазлов\stock-vector-arrow-puzzle-vector-background-concept-112738267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393067" y="6075453"/>
            <a:ext cx="363684" cy="500066"/>
          </a:xfrm>
          <a:prstGeom prst="rect">
            <a:avLst/>
          </a:prstGeom>
          <a:noFill/>
        </p:spPr>
      </p:pic>
      <p:pic>
        <p:nvPicPr>
          <p:cNvPr id="1026" name="Picture 2" descr="C:\Users\Галина\Desktop\Ларькова_Пазлы\картинки для пазлов\ИИ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500042"/>
            <a:ext cx="854075" cy="6032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Ларькова_Пазлы\1280_1024_2010020712332153281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9882" y="1571612"/>
            <a:ext cx="5580000" cy="450000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8" name="Picture 3" descr="C:\Users\Галина\Galina\П Р Е З Е Н Т А Ц И Я\О Т О Б Р А Н Н Ы Е мной\к а р т и н к и\Кулинария_картинки\1apit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4857760"/>
            <a:ext cx="1857388" cy="1239912"/>
          </a:xfrm>
          <a:prstGeom prst="rect">
            <a:avLst/>
          </a:prstGeom>
          <a:noFill/>
        </p:spPr>
      </p:pic>
      <p:pic>
        <p:nvPicPr>
          <p:cNvPr id="3" name="Picture 4" descr="C:\Users\Галина\Desktop\Ларькова_Пазлы\смайлик-сервировка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180" y="383050"/>
            <a:ext cx="1066986" cy="1260000"/>
          </a:xfrm>
          <a:prstGeom prst="rect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34" name="Freeform 1"/>
          <p:cNvSpPr>
            <a:spLocks/>
          </p:cNvSpPr>
          <p:nvPr/>
        </p:nvSpPr>
        <p:spPr bwMode="auto">
          <a:xfrm>
            <a:off x="3200389" y="1571611"/>
            <a:ext cx="1676014" cy="1515704"/>
          </a:xfrm>
          <a:custGeom>
            <a:avLst/>
            <a:gdLst/>
            <a:ahLst/>
            <a:cxnLst>
              <a:cxn ang="0">
                <a:pos x="108" y="381"/>
              </a:cxn>
              <a:cxn ang="0">
                <a:pos x="90" y="344"/>
              </a:cxn>
              <a:cxn ang="0">
                <a:pos x="148" y="341"/>
              </a:cxn>
              <a:cxn ang="0">
                <a:pos x="165" y="361"/>
              </a:cxn>
              <a:cxn ang="0">
                <a:pos x="149" y="382"/>
              </a:cxn>
              <a:cxn ang="0">
                <a:pos x="160" y="392"/>
              </a:cxn>
              <a:cxn ang="0">
                <a:pos x="353" y="395"/>
              </a:cxn>
              <a:cxn ang="0">
                <a:pos x="352" y="286"/>
              </a:cxn>
              <a:cxn ang="0">
                <a:pos x="382" y="294"/>
              </a:cxn>
              <a:cxn ang="0">
                <a:pos x="409" y="272"/>
              </a:cxn>
              <a:cxn ang="0">
                <a:pos x="416" y="230"/>
              </a:cxn>
              <a:cxn ang="0">
                <a:pos x="387" y="235"/>
              </a:cxn>
              <a:cxn ang="0">
                <a:pos x="356" y="225"/>
              </a:cxn>
              <a:cxn ang="0">
                <a:pos x="355" y="154"/>
              </a:cxn>
              <a:cxn ang="0">
                <a:pos x="351" y="0"/>
              </a:cxn>
              <a:cxn ang="0">
                <a:pos x="0" y="0"/>
              </a:cxn>
              <a:cxn ang="0">
                <a:pos x="0" y="390"/>
              </a:cxn>
              <a:cxn ang="0">
                <a:pos x="108" y="381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sp>
        <p:nvSpPr>
          <p:cNvPr id="36" name="Freeform 2"/>
          <p:cNvSpPr>
            <a:spLocks/>
          </p:cNvSpPr>
          <p:nvPr/>
        </p:nvSpPr>
        <p:spPr bwMode="auto">
          <a:xfrm>
            <a:off x="4555963" y="1571611"/>
            <a:ext cx="1493145" cy="1730145"/>
          </a:xfrm>
          <a:custGeom>
            <a:avLst/>
            <a:gdLst/>
            <a:ahLst/>
            <a:cxnLst>
              <a:cxn ang="0">
                <a:pos x="13" y="154"/>
              </a:cxn>
              <a:cxn ang="0">
                <a:pos x="14" y="225"/>
              </a:cxn>
              <a:cxn ang="0">
                <a:pos x="45" y="235"/>
              </a:cxn>
              <a:cxn ang="0">
                <a:pos x="74" y="230"/>
              </a:cxn>
              <a:cxn ang="0">
                <a:pos x="67" y="272"/>
              </a:cxn>
              <a:cxn ang="0">
                <a:pos x="40" y="294"/>
              </a:cxn>
              <a:cxn ang="0">
                <a:pos x="10" y="286"/>
              </a:cxn>
              <a:cxn ang="0">
                <a:pos x="11" y="395"/>
              </a:cxn>
              <a:cxn ang="0">
                <a:pos x="114" y="397"/>
              </a:cxn>
              <a:cxn ang="0">
                <a:pos x="137" y="410"/>
              </a:cxn>
              <a:cxn ang="0">
                <a:pos x="129" y="436"/>
              </a:cxn>
              <a:cxn ang="0">
                <a:pos x="178" y="443"/>
              </a:cxn>
              <a:cxn ang="0">
                <a:pos x="180" y="406"/>
              </a:cxn>
              <a:cxn ang="0">
                <a:pos x="224" y="387"/>
              </a:cxn>
              <a:cxn ang="0">
                <a:pos x="363" y="393"/>
              </a:cxn>
              <a:cxn ang="0">
                <a:pos x="368" y="207"/>
              </a:cxn>
              <a:cxn ang="0">
                <a:pos x="350" y="185"/>
              </a:cxn>
              <a:cxn ang="0">
                <a:pos x="318" y="175"/>
              </a:cxn>
              <a:cxn ang="0">
                <a:pos x="345" y="127"/>
              </a:cxn>
              <a:cxn ang="0">
                <a:pos x="367" y="87"/>
              </a:cxn>
              <a:cxn ang="0">
                <a:pos x="354" y="0"/>
              </a:cxn>
              <a:cxn ang="0">
                <a:pos x="9" y="0"/>
              </a:cxn>
              <a:cxn ang="0">
                <a:pos x="13" y="154"/>
              </a:cxn>
            </a:cxnLst>
            <a:rect l="0" t="0" r="r" b="b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sp>
        <p:nvSpPr>
          <p:cNvPr id="35" name="Freeform 3"/>
          <p:cNvSpPr>
            <a:spLocks/>
          </p:cNvSpPr>
          <p:nvPr/>
        </p:nvSpPr>
        <p:spPr bwMode="auto">
          <a:xfrm>
            <a:off x="5787388" y="1571611"/>
            <a:ext cx="1622328" cy="1722022"/>
          </a:xfrm>
          <a:custGeom>
            <a:avLst/>
            <a:gdLst/>
            <a:ahLst/>
            <a:cxnLst>
              <a:cxn ang="0">
                <a:pos x="56" y="87"/>
              </a:cxn>
              <a:cxn ang="0">
                <a:pos x="34" y="127"/>
              </a:cxn>
              <a:cxn ang="0">
                <a:pos x="7" y="175"/>
              </a:cxn>
              <a:cxn ang="0">
                <a:pos x="39" y="185"/>
              </a:cxn>
              <a:cxn ang="0">
                <a:pos x="57" y="207"/>
              </a:cxn>
              <a:cxn ang="0">
                <a:pos x="52" y="393"/>
              </a:cxn>
              <a:cxn ang="0">
                <a:pos x="153" y="400"/>
              </a:cxn>
              <a:cxn ang="0">
                <a:pos x="146" y="426"/>
              </a:cxn>
              <a:cxn ang="0">
                <a:pos x="174" y="445"/>
              </a:cxn>
              <a:cxn ang="0">
                <a:pos x="223" y="436"/>
              </a:cxn>
              <a:cxn ang="0">
                <a:pos x="198" y="398"/>
              </a:cxn>
              <a:cxn ang="0">
                <a:pos x="406" y="390"/>
              </a:cxn>
              <a:cxn ang="0">
                <a:pos x="400" y="286"/>
              </a:cxn>
              <a:cxn ang="0">
                <a:pos x="372" y="259"/>
              </a:cxn>
              <a:cxn ang="0">
                <a:pos x="366" y="198"/>
              </a:cxn>
              <a:cxn ang="0">
                <a:pos x="388" y="211"/>
              </a:cxn>
              <a:cxn ang="0">
                <a:pos x="400" y="218"/>
              </a:cxn>
              <a:cxn ang="0">
                <a:pos x="401" y="57"/>
              </a:cxn>
              <a:cxn ang="0">
                <a:pos x="399" y="0"/>
              </a:cxn>
              <a:cxn ang="0">
                <a:pos x="43" y="0"/>
              </a:cxn>
              <a:cxn ang="0">
                <a:pos x="56" y="87"/>
              </a:cxn>
            </a:cxnLst>
            <a:rect l="0" t="0" r="r" b="b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sp>
        <p:nvSpPr>
          <p:cNvPr id="37" name="Freeform 4"/>
          <p:cNvSpPr>
            <a:spLocks/>
          </p:cNvSpPr>
          <p:nvPr/>
        </p:nvSpPr>
        <p:spPr bwMode="auto">
          <a:xfrm>
            <a:off x="7142963" y="1571611"/>
            <a:ext cx="1637426" cy="1518954"/>
          </a:xfrm>
          <a:custGeom>
            <a:avLst/>
            <a:gdLst/>
            <a:ahLst/>
            <a:cxnLst>
              <a:cxn ang="0">
                <a:pos x="59" y="57"/>
              </a:cxn>
              <a:cxn ang="0">
                <a:pos x="58" y="218"/>
              </a:cxn>
              <a:cxn ang="0">
                <a:pos x="46" y="211"/>
              </a:cxn>
              <a:cxn ang="0">
                <a:pos x="24" y="198"/>
              </a:cxn>
              <a:cxn ang="0">
                <a:pos x="30" y="259"/>
              </a:cxn>
              <a:cxn ang="0">
                <a:pos x="58" y="286"/>
              </a:cxn>
              <a:cxn ang="0">
                <a:pos x="64" y="390"/>
              </a:cxn>
              <a:cxn ang="0">
                <a:pos x="161" y="391"/>
              </a:cxn>
              <a:cxn ang="0">
                <a:pos x="199" y="363"/>
              </a:cxn>
              <a:cxn ang="0">
                <a:pos x="172" y="336"/>
              </a:cxn>
              <a:cxn ang="0">
                <a:pos x="221" y="326"/>
              </a:cxn>
              <a:cxn ang="0">
                <a:pos x="246" y="353"/>
              </a:cxn>
              <a:cxn ang="0">
                <a:pos x="264" y="385"/>
              </a:cxn>
              <a:cxn ang="0">
                <a:pos x="413" y="378"/>
              </a:cxn>
              <a:cxn ang="0">
                <a:pos x="413" y="0"/>
              </a:cxn>
              <a:cxn ang="0">
                <a:pos x="57" y="0"/>
              </a:cxn>
              <a:cxn ang="0">
                <a:pos x="59" y="57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sp>
        <p:nvSpPr>
          <p:cNvPr id="45" name="Freeform 5"/>
          <p:cNvSpPr>
            <a:spLocks/>
          </p:cNvSpPr>
          <p:nvPr/>
        </p:nvSpPr>
        <p:spPr bwMode="auto">
          <a:xfrm>
            <a:off x="3200389" y="2830637"/>
            <a:ext cx="1489790" cy="1933213"/>
          </a:xfrm>
          <a:custGeom>
            <a:avLst/>
            <a:gdLst/>
            <a:ahLst/>
            <a:cxnLst>
              <a:cxn ang="0">
                <a:pos x="121" y="454"/>
              </a:cxn>
              <a:cxn ang="0">
                <a:pos x="114" y="480"/>
              </a:cxn>
              <a:cxn ang="0">
                <a:pos x="142" y="500"/>
              </a:cxn>
              <a:cxn ang="0">
                <a:pos x="191" y="490"/>
              </a:cxn>
              <a:cxn ang="0">
                <a:pos x="166" y="453"/>
              </a:cxn>
              <a:cxn ang="0">
                <a:pos x="353" y="457"/>
              </a:cxn>
              <a:cxn ang="0">
                <a:pos x="358" y="380"/>
              </a:cxn>
              <a:cxn ang="0">
                <a:pos x="340" y="389"/>
              </a:cxn>
              <a:cxn ang="0">
                <a:pos x="317" y="394"/>
              </a:cxn>
              <a:cxn ang="0">
                <a:pos x="311" y="345"/>
              </a:cxn>
              <a:cxn ang="0">
                <a:pos x="340" y="341"/>
              </a:cxn>
              <a:cxn ang="0">
                <a:pos x="357" y="332"/>
              </a:cxn>
              <a:cxn ang="0">
                <a:pos x="352" y="246"/>
              </a:cxn>
              <a:cxn ang="0">
                <a:pos x="353" y="67"/>
              </a:cxn>
              <a:cxn ang="0">
                <a:pos x="160" y="64"/>
              </a:cxn>
              <a:cxn ang="0">
                <a:pos x="149" y="54"/>
              </a:cxn>
              <a:cxn ang="0">
                <a:pos x="165" y="33"/>
              </a:cxn>
              <a:cxn ang="0">
                <a:pos x="148" y="13"/>
              </a:cxn>
              <a:cxn ang="0">
                <a:pos x="90" y="16"/>
              </a:cxn>
              <a:cxn ang="0">
                <a:pos x="108" y="53"/>
              </a:cxn>
              <a:cxn ang="0">
                <a:pos x="0" y="62"/>
              </a:cxn>
              <a:cxn ang="0">
                <a:pos x="0" y="457"/>
              </a:cxn>
              <a:cxn ang="0">
                <a:pos x="121" y="454"/>
              </a:cxn>
            </a:cxnLst>
            <a:rect l="0" t="0" r="r" b="b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sp>
        <p:nvSpPr>
          <p:cNvPr id="39" name="Freeform 6"/>
          <p:cNvSpPr>
            <a:spLocks/>
          </p:cNvSpPr>
          <p:nvPr/>
        </p:nvSpPr>
        <p:spPr bwMode="auto">
          <a:xfrm>
            <a:off x="4389872" y="3036954"/>
            <a:ext cx="1853848" cy="1800000"/>
          </a:xfrm>
          <a:custGeom>
            <a:avLst/>
            <a:gdLst/>
            <a:ahLst/>
            <a:cxnLst>
              <a:cxn ang="0">
                <a:pos x="399" y="298"/>
              </a:cxn>
              <a:cxn ang="0">
                <a:pos x="412" y="298"/>
              </a:cxn>
              <a:cxn ang="0">
                <a:pos x="428" y="315"/>
              </a:cxn>
              <a:cxn ang="0">
                <a:pos x="456" y="284"/>
              </a:cxn>
              <a:cxn ang="0">
                <a:pos x="461" y="247"/>
              </a:cxn>
              <a:cxn ang="0">
                <a:pos x="427" y="255"/>
              </a:cxn>
              <a:cxn ang="0">
                <a:pos x="403" y="234"/>
              </a:cxn>
              <a:cxn ang="0">
                <a:pos x="407" y="161"/>
              </a:cxn>
              <a:cxn ang="0">
                <a:pos x="405" y="11"/>
              </a:cxn>
              <a:cxn ang="0">
                <a:pos x="266" y="5"/>
              </a:cxn>
              <a:cxn ang="0">
                <a:pos x="222" y="24"/>
              </a:cxn>
              <a:cxn ang="0">
                <a:pos x="220" y="61"/>
              </a:cxn>
              <a:cxn ang="0">
                <a:pos x="171" y="54"/>
              </a:cxn>
              <a:cxn ang="0">
                <a:pos x="179" y="28"/>
              </a:cxn>
              <a:cxn ang="0">
                <a:pos x="156" y="15"/>
              </a:cxn>
              <a:cxn ang="0">
                <a:pos x="53" y="13"/>
              </a:cxn>
              <a:cxn ang="0">
                <a:pos x="52" y="192"/>
              </a:cxn>
              <a:cxn ang="0">
                <a:pos x="57" y="278"/>
              </a:cxn>
              <a:cxn ang="0">
                <a:pos x="40" y="287"/>
              </a:cxn>
              <a:cxn ang="0">
                <a:pos x="11" y="291"/>
              </a:cxn>
              <a:cxn ang="0">
                <a:pos x="17" y="340"/>
              </a:cxn>
              <a:cxn ang="0">
                <a:pos x="40" y="335"/>
              </a:cxn>
              <a:cxn ang="0">
                <a:pos x="58" y="326"/>
              </a:cxn>
              <a:cxn ang="0">
                <a:pos x="53" y="403"/>
              </a:cxn>
              <a:cxn ang="0">
                <a:pos x="185" y="398"/>
              </a:cxn>
              <a:cxn ang="0">
                <a:pos x="243" y="428"/>
              </a:cxn>
              <a:cxn ang="0">
                <a:pos x="258" y="465"/>
              </a:cxn>
              <a:cxn ang="0">
                <a:pos x="306" y="441"/>
              </a:cxn>
              <a:cxn ang="0">
                <a:pos x="286" y="418"/>
              </a:cxn>
              <a:cxn ang="0">
                <a:pos x="333" y="397"/>
              </a:cxn>
              <a:cxn ang="0">
                <a:pos x="406" y="398"/>
              </a:cxn>
              <a:cxn ang="0">
                <a:pos x="399" y="298"/>
              </a:cxn>
            </a:cxnLst>
            <a:rect l="0" t="0" r="r" b="b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sp>
        <p:nvSpPr>
          <p:cNvPr id="38" name="Freeform 7"/>
          <p:cNvSpPr>
            <a:spLocks/>
          </p:cNvSpPr>
          <p:nvPr/>
        </p:nvSpPr>
        <p:spPr bwMode="auto">
          <a:xfrm>
            <a:off x="5950125" y="3033705"/>
            <a:ext cx="1672657" cy="1557943"/>
          </a:xfrm>
          <a:custGeom>
            <a:avLst/>
            <a:gdLst/>
            <a:ahLst/>
            <a:cxnLst>
              <a:cxn ang="0">
                <a:pos x="157" y="17"/>
              </a:cxn>
              <a:cxn ang="0">
                <a:pos x="182" y="55"/>
              </a:cxn>
              <a:cxn ang="0">
                <a:pos x="133" y="64"/>
              </a:cxn>
              <a:cxn ang="0">
                <a:pos x="105" y="45"/>
              </a:cxn>
              <a:cxn ang="0">
                <a:pos x="112" y="19"/>
              </a:cxn>
              <a:cxn ang="0">
                <a:pos x="11" y="12"/>
              </a:cxn>
              <a:cxn ang="0">
                <a:pos x="13" y="162"/>
              </a:cxn>
              <a:cxn ang="0">
                <a:pos x="9" y="235"/>
              </a:cxn>
              <a:cxn ang="0">
                <a:pos x="33" y="256"/>
              </a:cxn>
              <a:cxn ang="0">
                <a:pos x="67" y="248"/>
              </a:cxn>
              <a:cxn ang="0">
                <a:pos x="62" y="285"/>
              </a:cxn>
              <a:cxn ang="0">
                <a:pos x="34" y="316"/>
              </a:cxn>
              <a:cxn ang="0">
                <a:pos x="18" y="299"/>
              </a:cxn>
              <a:cxn ang="0">
                <a:pos x="5" y="299"/>
              </a:cxn>
              <a:cxn ang="0">
                <a:pos x="12" y="399"/>
              </a:cxn>
              <a:cxn ang="0">
                <a:pos x="85" y="392"/>
              </a:cxn>
              <a:cxn ang="0">
                <a:pos x="145" y="368"/>
              </a:cxn>
              <a:cxn ang="0">
                <a:pos x="146" y="337"/>
              </a:cxn>
              <a:cxn ang="0">
                <a:pos x="201" y="334"/>
              </a:cxn>
              <a:cxn ang="0">
                <a:pos x="198" y="364"/>
              </a:cxn>
              <a:cxn ang="0">
                <a:pos x="252" y="392"/>
              </a:cxn>
              <a:cxn ang="0">
                <a:pos x="363" y="401"/>
              </a:cxn>
              <a:cxn ang="0">
                <a:pos x="364" y="246"/>
              </a:cxn>
              <a:cxn ang="0">
                <a:pos x="384" y="199"/>
              </a:cxn>
              <a:cxn ang="0">
                <a:pos x="417" y="196"/>
              </a:cxn>
              <a:cxn ang="0">
                <a:pos x="408" y="157"/>
              </a:cxn>
              <a:cxn ang="0">
                <a:pos x="372" y="159"/>
              </a:cxn>
              <a:cxn ang="0">
                <a:pos x="367" y="125"/>
              </a:cxn>
              <a:cxn ang="0">
                <a:pos x="365" y="9"/>
              </a:cxn>
              <a:cxn ang="0">
                <a:pos x="157" y="17"/>
              </a:cxn>
            </a:cxnLst>
            <a:rect l="0" t="0" r="r" b="b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sp>
        <p:nvSpPr>
          <p:cNvPr id="42" name="Freeform 8"/>
          <p:cNvSpPr>
            <a:spLocks/>
          </p:cNvSpPr>
          <p:nvPr/>
        </p:nvSpPr>
        <p:spPr bwMode="auto">
          <a:xfrm>
            <a:off x="7310732" y="2799770"/>
            <a:ext cx="1469657" cy="1978700"/>
          </a:xfrm>
          <a:custGeom>
            <a:avLst/>
            <a:gdLst/>
            <a:ahLst/>
            <a:cxnLst>
              <a:cxn ang="0">
                <a:pos x="222" y="65"/>
              </a:cxn>
              <a:cxn ang="0">
                <a:pos x="204" y="33"/>
              </a:cxn>
              <a:cxn ang="0">
                <a:pos x="179" y="6"/>
              </a:cxn>
              <a:cxn ang="0">
                <a:pos x="130" y="16"/>
              </a:cxn>
              <a:cxn ang="0">
                <a:pos x="157" y="43"/>
              </a:cxn>
              <a:cxn ang="0">
                <a:pos x="119" y="71"/>
              </a:cxn>
              <a:cxn ang="0">
                <a:pos x="22" y="70"/>
              </a:cxn>
              <a:cxn ang="0">
                <a:pos x="24" y="186"/>
              </a:cxn>
              <a:cxn ang="0">
                <a:pos x="29" y="220"/>
              </a:cxn>
              <a:cxn ang="0">
                <a:pos x="65" y="218"/>
              </a:cxn>
              <a:cxn ang="0">
                <a:pos x="74" y="257"/>
              </a:cxn>
              <a:cxn ang="0">
                <a:pos x="41" y="260"/>
              </a:cxn>
              <a:cxn ang="0">
                <a:pos x="21" y="307"/>
              </a:cxn>
              <a:cxn ang="0">
                <a:pos x="20" y="462"/>
              </a:cxn>
              <a:cxn ang="0">
                <a:pos x="119" y="466"/>
              </a:cxn>
              <a:cxn ang="0">
                <a:pos x="111" y="493"/>
              </a:cxn>
              <a:cxn ang="0">
                <a:pos x="140" y="512"/>
              </a:cxn>
              <a:cxn ang="0">
                <a:pos x="189" y="503"/>
              </a:cxn>
              <a:cxn ang="0">
                <a:pos x="163" y="465"/>
              </a:cxn>
              <a:cxn ang="0">
                <a:pos x="371" y="472"/>
              </a:cxn>
              <a:cxn ang="0">
                <a:pos x="371" y="58"/>
              </a:cxn>
              <a:cxn ang="0">
                <a:pos x="222" y="65"/>
              </a:cxn>
            </a:cxnLst>
            <a:rect l="0" t="0" r="r" b="b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sp>
        <p:nvSpPr>
          <p:cNvPr id="44" name="Freeform 9"/>
          <p:cNvSpPr>
            <a:spLocks/>
          </p:cNvSpPr>
          <p:nvPr/>
        </p:nvSpPr>
        <p:spPr bwMode="auto">
          <a:xfrm>
            <a:off x="3200389" y="4499048"/>
            <a:ext cx="1617294" cy="1572563"/>
          </a:xfrm>
          <a:custGeom>
            <a:avLst/>
            <a:gdLst/>
            <a:ahLst/>
            <a:cxnLst>
              <a:cxn ang="0">
                <a:pos x="370" y="236"/>
              </a:cxn>
              <a:cxn ang="0">
                <a:pos x="405" y="193"/>
              </a:cxn>
              <a:cxn ang="0">
                <a:pos x="383" y="157"/>
              </a:cxn>
              <a:cxn ang="0">
                <a:pos x="363" y="184"/>
              </a:cxn>
              <a:cxn ang="0">
                <a:pos x="342" y="142"/>
              </a:cxn>
              <a:cxn ang="0">
                <a:pos x="353" y="22"/>
              </a:cxn>
              <a:cxn ang="0">
                <a:pos x="166" y="18"/>
              </a:cxn>
              <a:cxn ang="0">
                <a:pos x="191" y="55"/>
              </a:cxn>
              <a:cxn ang="0">
                <a:pos x="142" y="65"/>
              </a:cxn>
              <a:cxn ang="0">
                <a:pos x="114" y="45"/>
              </a:cxn>
              <a:cxn ang="0">
                <a:pos x="121" y="19"/>
              </a:cxn>
              <a:cxn ang="0">
                <a:pos x="0" y="22"/>
              </a:cxn>
              <a:cxn ang="0">
                <a:pos x="0" y="410"/>
              </a:cxn>
              <a:cxn ang="0">
                <a:pos x="354" y="410"/>
              </a:cxn>
              <a:cxn ang="0">
                <a:pos x="341" y="264"/>
              </a:cxn>
              <a:cxn ang="0">
                <a:pos x="370" y="236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sp>
        <p:nvSpPr>
          <p:cNvPr id="43" name="Freeform 10"/>
          <p:cNvSpPr>
            <a:spLocks/>
          </p:cNvSpPr>
          <p:nvPr/>
        </p:nvSpPr>
        <p:spPr bwMode="auto">
          <a:xfrm>
            <a:off x="4544220" y="4533164"/>
            <a:ext cx="1493145" cy="1538447"/>
          </a:xfrm>
          <a:custGeom>
            <a:avLst/>
            <a:gdLst/>
            <a:ahLst/>
            <a:cxnLst>
              <a:cxn ang="0">
                <a:pos x="363" y="321"/>
              </a:cxn>
              <a:cxn ang="0">
                <a:pos x="368" y="243"/>
              </a:cxn>
              <a:cxn ang="0">
                <a:pos x="350" y="248"/>
              </a:cxn>
              <a:cxn ang="0">
                <a:pos x="321" y="258"/>
              </a:cxn>
              <a:cxn ang="0">
                <a:pos x="311" y="220"/>
              </a:cxn>
              <a:cxn ang="0">
                <a:pos x="334" y="204"/>
              </a:cxn>
              <a:cxn ang="0">
                <a:pos x="356" y="193"/>
              </a:cxn>
              <a:cxn ang="0">
                <a:pos x="368" y="121"/>
              </a:cxn>
              <a:cxn ang="0">
                <a:pos x="367" y="8"/>
              </a:cxn>
              <a:cxn ang="0">
                <a:pos x="294" y="7"/>
              </a:cxn>
              <a:cxn ang="0">
                <a:pos x="247" y="28"/>
              </a:cxn>
              <a:cxn ang="0">
                <a:pos x="267" y="51"/>
              </a:cxn>
              <a:cxn ang="0">
                <a:pos x="219" y="75"/>
              </a:cxn>
              <a:cxn ang="0">
                <a:pos x="204" y="38"/>
              </a:cxn>
              <a:cxn ang="0">
                <a:pos x="146" y="8"/>
              </a:cxn>
              <a:cxn ang="0">
                <a:pos x="14" y="13"/>
              </a:cxn>
              <a:cxn ang="0">
                <a:pos x="3" y="133"/>
              </a:cxn>
              <a:cxn ang="0">
                <a:pos x="24" y="175"/>
              </a:cxn>
              <a:cxn ang="0">
                <a:pos x="44" y="148"/>
              </a:cxn>
              <a:cxn ang="0">
                <a:pos x="66" y="184"/>
              </a:cxn>
              <a:cxn ang="0">
                <a:pos x="31" y="227"/>
              </a:cxn>
              <a:cxn ang="0">
                <a:pos x="2" y="255"/>
              </a:cxn>
              <a:cxn ang="0">
                <a:pos x="15" y="401"/>
              </a:cxn>
              <a:cxn ang="0">
                <a:pos x="372" y="401"/>
              </a:cxn>
              <a:cxn ang="0">
                <a:pos x="363" y="321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sp>
        <p:nvSpPr>
          <p:cNvPr id="41" name="Freeform 11"/>
          <p:cNvSpPr>
            <a:spLocks/>
          </p:cNvSpPr>
          <p:nvPr/>
        </p:nvSpPr>
        <p:spPr bwMode="auto">
          <a:xfrm>
            <a:off x="5768934" y="4295980"/>
            <a:ext cx="1838749" cy="1775631"/>
          </a:xfrm>
          <a:custGeom>
            <a:avLst/>
            <a:gdLst/>
            <a:ahLst/>
            <a:cxnLst>
              <a:cxn ang="0">
                <a:pos x="409" y="378"/>
              </a:cxn>
              <a:cxn ang="0">
                <a:pos x="424" y="330"/>
              </a:cxn>
              <a:cxn ang="0">
                <a:pos x="447" y="337"/>
              </a:cxn>
              <a:cxn ang="0">
                <a:pos x="464" y="303"/>
              </a:cxn>
              <a:cxn ang="0">
                <a:pos x="449" y="262"/>
              </a:cxn>
              <a:cxn ang="0">
                <a:pos x="426" y="289"/>
              </a:cxn>
              <a:cxn ang="0">
                <a:pos x="409" y="207"/>
              </a:cxn>
              <a:cxn ang="0">
                <a:pos x="409" y="72"/>
              </a:cxn>
              <a:cxn ang="0">
                <a:pos x="298" y="63"/>
              </a:cxn>
              <a:cxn ang="0">
                <a:pos x="244" y="35"/>
              </a:cxn>
              <a:cxn ang="0">
                <a:pos x="247" y="5"/>
              </a:cxn>
              <a:cxn ang="0">
                <a:pos x="192" y="8"/>
              </a:cxn>
              <a:cxn ang="0">
                <a:pos x="191" y="39"/>
              </a:cxn>
              <a:cxn ang="0">
                <a:pos x="131" y="63"/>
              </a:cxn>
              <a:cxn ang="0">
                <a:pos x="58" y="70"/>
              </a:cxn>
              <a:cxn ang="0">
                <a:pos x="59" y="183"/>
              </a:cxn>
              <a:cxn ang="0">
                <a:pos x="47" y="255"/>
              </a:cxn>
              <a:cxn ang="0">
                <a:pos x="25" y="266"/>
              </a:cxn>
              <a:cxn ang="0">
                <a:pos x="2" y="282"/>
              </a:cxn>
              <a:cxn ang="0">
                <a:pos x="12" y="320"/>
              </a:cxn>
              <a:cxn ang="0">
                <a:pos x="41" y="310"/>
              </a:cxn>
              <a:cxn ang="0">
                <a:pos x="59" y="305"/>
              </a:cxn>
              <a:cxn ang="0">
                <a:pos x="54" y="383"/>
              </a:cxn>
              <a:cxn ang="0">
                <a:pos x="63" y="463"/>
              </a:cxn>
              <a:cxn ang="0">
                <a:pos x="410" y="463"/>
              </a:cxn>
              <a:cxn ang="0">
                <a:pos x="409" y="378"/>
              </a:cxn>
            </a:cxnLst>
            <a:rect l="0" t="0" r="r" b="b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sp>
        <p:nvSpPr>
          <p:cNvPr id="40" name="Freeform 12"/>
          <p:cNvSpPr>
            <a:spLocks/>
          </p:cNvSpPr>
          <p:nvPr/>
        </p:nvSpPr>
        <p:spPr bwMode="auto">
          <a:xfrm>
            <a:off x="7354352" y="4499048"/>
            <a:ext cx="1426037" cy="1572563"/>
          </a:xfrm>
          <a:custGeom>
            <a:avLst/>
            <a:gdLst/>
            <a:ahLst/>
            <a:cxnLst>
              <a:cxn ang="0">
                <a:pos x="152" y="22"/>
              </a:cxn>
              <a:cxn ang="0">
                <a:pos x="178" y="60"/>
              </a:cxn>
              <a:cxn ang="0">
                <a:pos x="129" y="69"/>
              </a:cxn>
              <a:cxn ang="0">
                <a:pos x="100" y="50"/>
              </a:cxn>
              <a:cxn ang="0">
                <a:pos x="108" y="23"/>
              </a:cxn>
              <a:cxn ang="0">
                <a:pos x="9" y="19"/>
              </a:cxn>
              <a:cxn ang="0">
                <a:pos x="9" y="154"/>
              </a:cxn>
              <a:cxn ang="0">
                <a:pos x="26" y="236"/>
              </a:cxn>
              <a:cxn ang="0">
                <a:pos x="49" y="209"/>
              </a:cxn>
              <a:cxn ang="0">
                <a:pos x="64" y="250"/>
              </a:cxn>
              <a:cxn ang="0">
                <a:pos x="47" y="284"/>
              </a:cxn>
              <a:cxn ang="0">
                <a:pos x="24" y="277"/>
              </a:cxn>
              <a:cxn ang="0">
                <a:pos x="9" y="325"/>
              </a:cxn>
              <a:cxn ang="0">
                <a:pos x="10" y="410"/>
              </a:cxn>
              <a:cxn ang="0">
                <a:pos x="360" y="410"/>
              </a:cxn>
              <a:cxn ang="0">
                <a:pos x="360" y="29"/>
              </a:cxn>
              <a:cxn ang="0">
                <a:pos x="152" y="22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sp>
        <p:nvSpPr>
          <p:cNvPr id="16" name="в.1"/>
          <p:cNvSpPr/>
          <p:nvPr/>
        </p:nvSpPr>
        <p:spPr>
          <a:xfrm>
            <a:off x="1695966" y="681319"/>
            <a:ext cx="6948000" cy="510778"/>
          </a:xfrm>
          <a:prstGeom prst="round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1. Стол к праздничному обеду накрывают…</a:t>
            </a:r>
            <a:endParaRPr lang="ru-RU" sz="2400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Группа 1А"/>
          <p:cNvGrpSpPr/>
          <p:nvPr/>
        </p:nvGrpSpPr>
        <p:grpSpPr>
          <a:xfrm>
            <a:off x="357158" y="1714488"/>
            <a:ext cx="2714644" cy="928694"/>
            <a:chOff x="357158" y="1714488"/>
            <a:chExt cx="2714644" cy="928694"/>
          </a:xfrm>
        </p:grpSpPr>
        <p:sp>
          <p:nvSpPr>
            <p:cNvPr id="4" name="1А"/>
            <p:cNvSpPr/>
            <p:nvPr/>
          </p:nvSpPr>
          <p:spPr>
            <a:xfrm>
              <a:off x="357158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цветной клеенкой</a:t>
              </a:r>
            </a:p>
          </p:txBody>
        </p:sp>
        <p:sp>
          <p:nvSpPr>
            <p:cNvPr id="6" name="Овал А"/>
            <p:cNvSpPr/>
            <p:nvPr/>
          </p:nvSpPr>
          <p:spPr>
            <a:xfrm>
              <a:off x="357158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А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Группа 1Б"/>
          <p:cNvGrpSpPr/>
          <p:nvPr/>
        </p:nvGrpSpPr>
        <p:grpSpPr>
          <a:xfrm>
            <a:off x="357158" y="2786058"/>
            <a:ext cx="2714644" cy="928694"/>
            <a:chOff x="571472" y="1714488"/>
            <a:chExt cx="2714644" cy="928694"/>
          </a:xfrm>
        </p:grpSpPr>
        <p:sp>
          <p:nvSpPr>
            <p:cNvPr id="10" name="1Б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цветной скатертью</a:t>
              </a:r>
            </a:p>
          </p:txBody>
        </p:sp>
        <p:sp>
          <p:nvSpPr>
            <p:cNvPr id="11" name="Овал Б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" name="Группа 1В"/>
          <p:cNvGrpSpPr/>
          <p:nvPr/>
        </p:nvGrpSpPr>
        <p:grpSpPr>
          <a:xfrm>
            <a:off x="357158" y="3857628"/>
            <a:ext cx="2714644" cy="928694"/>
            <a:chOff x="571472" y="1714488"/>
            <a:chExt cx="2714644" cy="928694"/>
          </a:xfrm>
        </p:grpSpPr>
        <p:sp>
          <p:nvSpPr>
            <p:cNvPr id="13" name="1В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белой скатертью</a:t>
              </a:r>
              <a:endParaRPr lang="ru-RU" sz="20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Овал В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В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3" name="в.2"/>
          <p:cNvSpPr/>
          <p:nvPr/>
        </p:nvSpPr>
        <p:spPr>
          <a:xfrm>
            <a:off x="1695966" y="681319"/>
            <a:ext cx="6948000" cy="510778"/>
          </a:xfrm>
          <a:prstGeom prst="round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2. Праздничный стол украшают…</a:t>
            </a:r>
            <a:endParaRPr lang="ru-RU" sz="2400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Группа 2А"/>
          <p:cNvGrpSpPr/>
          <p:nvPr/>
        </p:nvGrpSpPr>
        <p:grpSpPr>
          <a:xfrm>
            <a:off x="357158" y="1714488"/>
            <a:ext cx="2714644" cy="928694"/>
            <a:chOff x="357158" y="1714488"/>
            <a:chExt cx="2714644" cy="928694"/>
          </a:xfrm>
        </p:grpSpPr>
        <p:sp>
          <p:nvSpPr>
            <p:cNvPr id="47" name="2А"/>
            <p:cNvSpPr/>
            <p:nvPr/>
          </p:nvSpPr>
          <p:spPr>
            <a:xfrm>
              <a:off x="357158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невысокими букетами в низких вазах</a:t>
              </a:r>
            </a:p>
          </p:txBody>
        </p:sp>
        <p:sp>
          <p:nvSpPr>
            <p:cNvPr id="48" name="Овал А"/>
            <p:cNvSpPr/>
            <p:nvPr/>
          </p:nvSpPr>
          <p:spPr>
            <a:xfrm>
              <a:off x="357158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А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" name="Группа 2Б"/>
          <p:cNvGrpSpPr/>
          <p:nvPr/>
        </p:nvGrpSpPr>
        <p:grpSpPr>
          <a:xfrm>
            <a:off x="357158" y="2786058"/>
            <a:ext cx="2714644" cy="928694"/>
            <a:chOff x="571472" y="1714488"/>
            <a:chExt cx="2714644" cy="928694"/>
          </a:xfrm>
        </p:grpSpPr>
        <p:sp>
          <p:nvSpPr>
            <p:cNvPr id="50" name="2Б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цветами с длинными стеблями в высоких вазах</a:t>
              </a:r>
            </a:p>
          </p:txBody>
        </p:sp>
        <p:sp>
          <p:nvSpPr>
            <p:cNvPr id="51" name="Овал Б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" name="Группа 2В"/>
          <p:cNvGrpSpPr/>
          <p:nvPr/>
        </p:nvGrpSpPr>
        <p:grpSpPr>
          <a:xfrm>
            <a:off x="357158" y="3857628"/>
            <a:ext cx="2714644" cy="928694"/>
            <a:chOff x="571472" y="1714488"/>
            <a:chExt cx="2714644" cy="928694"/>
          </a:xfrm>
        </p:grpSpPr>
        <p:sp>
          <p:nvSpPr>
            <p:cNvPr id="53" name="2В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 цветами с резким запахом</a:t>
              </a:r>
              <a:endParaRPr lang="ru-RU" sz="20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Овал В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В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5" name="в.3"/>
          <p:cNvSpPr/>
          <p:nvPr/>
        </p:nvSpPr>
        <p:spPr>
          <a:xfrm>
            <a:off x="1695966" y="500042"/>
            <a:ext cx="6948000" cy="919401"/>
          </a:xfrm>
          <a:prstGeom prst="round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1950" indent="-361950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3. Красиво сложенные салфетки при сервировке стола чаще всего кладут…</a:t>
            </a:r>
            <a:endParaRPr lang="ru-RU" sz="2400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Группа 3А"/>
          <p:cNvGrpSpPr/>
          <p:nvPr/>
        </p:nvGrpSpPr>
        <p:grpSpPr>
          <a:xfrm>
            <a:off x="357158" y="1714488"/>
            <a:ext cx="2714644" cy="928694"/>
            <a:chOff x="357158" y="1714488"/>
            <a:chExt cx="2714644" cy="928694"/>
          </a:xfrm>
        </p:grpSpPr>
        <p:sp>
          <p:nvSpPr>
            <p:cNvPr id="58" name="3А"/>
            <p:cNvSpPr/>
            <p:nvPr/>
          </p:nvSpPr>
          <p:spPr>
            <a:xfrm>
              <a:off x="357158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слева от тарелки</a:t>
              </a:r>
            </a:p>
          </p:txBody>
        </p:sp>
        <p:sp>
          <p:nvSpPr>
            <p:cNvPr id="59" name="Овал А"/>
            <p:cNvSpPr/>
            <p:nvPr/>
          </p:nvSpPr>
          <p:spPr>
            <a:xfrm>
              <a:off x="357158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А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3Б"/>
          <p:cNvGrpSpPr/>
          <p:nvPr/>
        </p:nvGrpSpPr>
        <p:grpSpPr>
          <a:xfrm>
            <a:off x="357158" y="2786058"/>
            <a:ext cx="2714644" cy="928694"/>
            <a:chOff x="571472" y="1714488"/>
            <a:chExt cx="2714644" cy="928694"/>
          </a:xfrm>
        </p:grpSpPr>
        <p:sp>
          <p:nvSpPr>
            <p:cNvPr id="61" name="3Б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справа от тарелки</a:t>
              </a:r>
            </a:p>
          </p:txBody>
        </p:sp>
        <p:sp>
          <p:nvSpPr>
            <p:cNvPr id="62" name="Овал Б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3В"/>
          <p:cNvGrpSpPr/>
          <p:nvPr/>
        </p:nvGrpSpPr>
        <p:grpSpPr>
          <a:xfrm>
            <a:off x="357158" y="3857628"/>
            <a:ext cx="2714644" cy="928694"/>
            <a:chOff x="571472" y="1714488"/>
            <a:chExt cx="2714644" cy="928694"/>
          </a:xfrm>
        </p:grpSpPr>
        <p:sp>
          <p:nvSpPr>
            <p:cNvPr id="65" name="3В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на закусочную тарелку</a:t>
              </a:r>
              <a:endParaRPr lang="ru-RU" sz="20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Овал В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В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7" name="в.4"/>
          <p:cNvSpPr/>
          <p:nvPr/>
        </p:nvSpPr>
        <p:spPr>
          <a:xfrm>
            <a:off x="1695966" y="500042"/>
            <a:ext cx="6948000" cy="919401"/>
          </a:xfrm>
          <a:prstGeom prst="round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1950" indent="-361950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4. При сервировке стола к обеду вилку кладут…</a:t>
            </a:r>
          </a:p>
        </p:txBody>
      </p:sp>
      <p:grpSp>
        <p:nvGrpSpPr>
          <p:cNvPr id="20" name="Группа 4А"/>
          <p:cNvGrpSpPr/>
          <p:nvPr/>
        </p:nvGrpSpPr>
        <p:grpSpPr>
          <a:xfrm>
            <a:off x="357158" y="1714488"/>
            <a:ext cx="2714644" cy="928694"/>
            <a:chOff x="357158" y="1714488"/>
            <a:chExt cx="2714644" cy="928694"/>
          </a:xfrm>
        </p:grpSpPr>
        <p:sp>
          <p:nvSpPr>
            <p:cNvPr id="69" name="4А"/>
            <p:cNvSpPr/>
            <p:nvPr/>
          </p:nvSpPr>
          <p:spPr>
            <a:xfrm>
              <a:off x="357158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  справа от тарелки зубцами вверх</a:t>
              </a:r>
            </a:p>
          </p:txBody>
        </p:sp>
        <p:sp>
          <p:nvSpPr>
            <p:cNvPr id="70" name="Овал А"/>
            <p:cNvSpPr/>
            <p:nvPr/>
          </p:nvSpPr>
          <p:spPr>
            <a:xfrm>
              <a:off x="357158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А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1" name="Группа 4Б"/>
          <p:cNvGrpSpPr/>
          <p:nvPr/>
        </p:nvGrpSpPr>
        <p:grpSpPr>
          <a:xfrm>
            <a:off x="357158" y="2786058"/>
            <a:ext cx="2714644" cy="928694"/>
            <a:chOff x="571472" y="1714488"/>
            <a:chExt cx="2714644" cy="928694"/>
          </a:xfrm>
        </p:grpSpPr>
        <p:sp>
          <p:nvSpPr>
            <p:cNvPr id="72" name="4Б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слева от тарелки зубцами вверх</a:t>
              </a:r>
            </a:p>
          </p:txBody>
        </p:sp>
        <p:sp>
          <p:nvSpPr>
            <p:cNvPr id="73" name="Овал Б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" name="Группа 4В"/>
          <p:cNvGrpSpPr/>
          <p:nvPr/>
        </p:nvGrpSpPr>
        <p:grpSpPr>
          <a:xfrm>
            <a:off x="357158" y="3857628"/>
            <a:ext cx="2714644" cy="928694"/>
            <a:chOff x="571472" y="1714488"/>
            <a:chExt cx="2714644" cy="928694"/>
          </a:xfrm>
        </p:grpSpPr>
        <p:sp>
          <p:nvSpPr>
            <p:cNvPr id="75" name="4В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  справа от тарелки зубцами вниз</a:t>
              </a:r>
              <a:endParaRPr lang="ru-RU" sz="20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Овал В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В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3" name="в.5"/>
          <p:cNvSpPr/>
          <p:nvPr/>
        </p:nvSpPr>
        <p:spPr>
          <a:xfrm>
            <a:off x="1695966" y="500042"/>
            <a:ext cx="6948000" cy="919401"/>
          </a:xfrm>
          <a:prstGeom prst="round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1950" indent="-361950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5. При сервировке стола к обеду ложку кладут…</a:t>
            </a:r>
          </a:p>
        </p:txBody>
      </p:sp>
      <p:grpSp>
        <p:nvGrpSpPr>
          <p:cNvPr id="23" name="Группа 5А"/>
          <p:cNvGrpSpPr/>
          <p:nvPr/>
        </p:nvGrpSpPr>
        <p:grpSpPr>
          <a:xfrm>
            <a:off x="357158" y="1714488"/>
            <a:ext cx="2714644" cy="928694"/>
            <a:chOff x="357158" y="1714488"/>
            <a:chExt cx="2714644" cy="928694"/>
          </a:xfrm>
        </p:grpSpPr>
        <p:sp>
          <p:nvSpPr>
            <p:cNvPr id="78" name="5А"/>
            <p:cNvSpPr/>
            <p:nvPr/>
          </p:nvSpPr>
          <p:spPr>
            <a:xfrm>
              <a:off x="357158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 слева от тарелки вогнутой стороной вверх</a:t>
              </a:r>
            </a:p>
          </p:txBody>
        </p:sp>
        <p:sp>
          <p:nvSpPr>
            <p:cNvPr id="79" name="Овал А"/>
            <p:cNvSpPr/>
            <p:nvPr/>
          </p:nvSpPr>
          <p:spPr>
            <a:xfrm>
              <a:off x="357158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А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" name="Группа 5Б"/>
          <p:cNvGrpSpPr/>
          <p:nvPr/>
        </p:nvGrpSpPr>
        <p:grpSpPr>
          <a:xfrm>
            <a:off x="357158" y="2786058"/>
            <a:ext cx="2714644" cy="928694"/>
            <a:chOff x="571472" y="1714488"/>
            <a:chExt cx="2714644" cy="928694"/>
          </a:xfrm>
        </p:grpSpPr>
        <p:sp>
          <p:nvSpPr>
            <p:cNvPr id="81" name="5Б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 в тарелку</a:t>
              </a:r>
            </a:p>
          </p:txBody>
        </p:sp>
        <p:sp>
          <p:nvSpPr>
            <p:cNvPr id="82" name="Овал Б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" name="Группа 5В"/>
          <p:cNvGrpSpPr/>
          <p:nvPr/>
        </p:nvGrpSpPr>
        <p:grpSpPr>
          <a:xfrm>
            <a:off x="357158" y="3857628"/>
            <a:ext cx="2714644" cy="928694"/>
            <a:chOff x="571472" y="1714488"/>
            <a:chExt cx="2714644" cy="928694"/>
          </a:xfrm>
        </p:grpSpPr>
        <p:sp>
          <p:nvSpPr>
            <p:cNvPr id="84" name="5В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   справа от тарелки вогнутой стороной вниз</a:t>
              </a:r>
              <a:endParaRPr lang="ru-RU" sz="20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Овал В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В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7" name="в.6"/>
          <p:cNvSpPr/>
          <p:nvPr/>
        </p:nvSpPr>
        <p:spPr>
          <a:xfrm>
            <a:off x="1695966" y="500042"/>
            <a:ext cx="6948000" cy="919401"/>
          </a:xfrm>
          <a:prstGeom prst="round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1950" indent="-361950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6. При сервировке стола к обеду нож кладут…</a:t>
            </a:r>
          </a:p>
        </p:txBody>
      </p:sp>
      <p:grpSp>
        <p:nvGrpSpPr>
          <p:cNvPr id="26" name="Группа 6А"/>
          <p:cNvGrpSpPr/>
          <p:nvPr/>
        </p:nvGrpSpPr>
        <p:grpSpPr>
          <a:xfrm>
            <a:off x="357158" y="1714488"/>
            <a:ext cx="2714644" cy="928694"/>
            <a:chOff x="357158" y="1714488"/>
            <a:chExt cx="2714644" cy="928694"/>
          </a:xfrm>
        </p:grpSpPr>
        <p:sp>
          <p:nvSpPr>
            <p:cNvPr id="89" name="6А"/>
            <p:cNvSpPr/>
            <p:nvPr/>
          </p:nvSpPr>
          <p:spPr>
            <a:xfrm>
              <a:off x="357158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слева </a:t>
              </a:r>
            </a:p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лезвием от тарелки</a:t>
              </a:r>
            </a:p>
          </p:txBody>
        </p:sp>
        <p:sp>
          <p:nvSpPr>
            <p:cNvPr id="90" name="Овал А"/>
            <p:cNvSpPr/>
            <p:nvPr/>
          </p:nvSpPr>
          <p:spPr>
            <a:xfrm>
              <a:off x="357158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А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7" name="Группа 6Б"/>
          <p:cNvGrpSpPr/>
          <p:nvPr/>
        </p:nvGrpSpPr>
        <p:grpSpPr>
          <a:xfrm>
            <a:off x="357158" y="2786058"/>
            <a:ext cx="2714644" cy="928694"/>
            <a:chOff x="571472" y="1714488"/>
            <a:chExt cx="2714644" cy="928694"/>
          </a:xfrm>
        </p:grpSpPr>
        <p:sp>
          <p:nvSpPr>
            <p:cNvPr id="92" name="6Б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справа </a:t>
              </a:r>
            </a:p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лезвием к тарелке</a:t>
              </a:r>
            </a:p>
          </p:txBody>
        </p:sp>
        <p:sp>
          <p:nvSpPr>
            <p:cNvPr id="93" name="Овал Б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8" name="Группа 6В"/>
          <p:cNvGrpSpPr/>
          <p:nvPr/>
        </p:nvGrpSpPr>
        <p:grpSpPr>
          <a:xfrm>
            <a:off x="357158" y="3857628"/>
            <a:ext cx="2714644" cy="928694"/>
            <a:chOff x="571472" y="1714488"/>
            <a:chExt cx="2714644" cy="928694"/>
          </a:xfrm>
        </p:grpSpPr>
        <p:sp>
          <p:nvSpPr>
            <p:cNvPr id="95" name="6В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справа </a:t>
              </a:r>
            </a:p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лезвием от тарелки</a:t>
              </a:r>
              <a:endParaRPr lang="ru-RU" sz="20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Овал В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В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2" name="Ромб 1"/>
          <p:cNvSpPr/>
          <p:nvPr/>
        </p:nvSpPr>
        <p:spPr>
          <a:xfrm>
            <a:off x="357158" y="6134119"/>
            <a:ext cx="900000" cy="360000"/>
          </a:xfrm>
          <a:prstGeom prst="diamon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Ромб 2"/>
          <p:cNvSpPr/>
          <p:nvPr/>
        </p:nvSpPr>
        <p:spPr>
          <a:xfrm>
            <a:off x="968494" y="6124594"/>
            <a:ext cx="900000" cy="360000"/>
          </a:xfrm>
          <a:prstGeom prst="diamon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Ромб 3"/>
          <p:cNvSpPr/>
          <p:nvPr/>
        </p:nvSpPr>
        <p:spPr>
          <a:xfrm>
            <a:off x="1579830" y="6124594"/>
            <a:ext cx="900000" cy="360000"/>
          </a:xfrm>
          <a:prstGeom prst="diamon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Ромб 4"/>
          <p:cNvSpPr/>
          <p:nvPr/>
        </p:nvSpPr>
        <p:spPr>
          <a:xfrm>
            <a:off x="2191166" y="6124594"/>
            <a:ext cx="900000" cy="360000"/>
          </a:xfrm>
          <a:prstGeom prst="diamon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Ромб 5"/>
          <p:cNvSpPr/>
          <p:nvPr/>
        </p:nvSpPr>
        <p:spPr>
          <a:xfrm>
            <a:off x="2802502" y="6124594"/>
            <a:ext cx="900000" cy="360000"/>
          </a:xfrm>
          <a:prstGeom prst="diamon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Ромб 6"/>
          <p:cNvSpPr/>
          <p:nvPr/>
        </p:nvSpPr>
        <p:spPr>
          <a:xfrm>
            <a:off x="3413838" y="6124594"/>
            <a:ext cx="900000" cy="360000"/>
          </a:xfrm>
          <a:prstGeom prst="diamon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Ромб 7"/>
          <p:cNvSpPr/>
          <p:nvPr/>
        </p:nvSpPr>
        <p:spPr>
          <a:xfrm>
            <a:off x="4025174" y="6124594"/>
            <a:ext cx="900000" cy="360000"/>
          </a:xfrm>
          <a:prstGeom prst="diamon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Ромб 8"/>
          <p:cNvSpPr/>
          <p:nvPr/>
        </p:nvSpPr>
        <p:spPr>
          <a:xfrm>
            <a:off x="4672132" y="6124594"/>
            <a:ext cx="900000" cy="360000"/>
          </a:xfrm>
          <a:prstGeom prst="diamon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Ромб 9"/>
          <p:cNvSpPr/>
          <p:nvPr/>
        </p:nvSpPr>
        <p:spPr>
          <a:xfrm>
            <a:off x="5315074" y="6124594"/>
            <a:ext cx="900000" cy="360000"/>
          </a:xfrm>
          <a:prstGeom prst="diamon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9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Ромб 10"/>
          <p:cNvSpPr/>
          <p:nvPr/>
        </p:nvSpPr>
        <p:spPr>
          <a:xfrm>
            <a:off x="5958016" y="6124594"/>
            <a:ext cx="900000" cy="360000"/>
          </a:xfrm>
          <a:prstGeom prst="diamon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Ромб 11"/>
          <p:cNvSpPr/>
          <p:nvPr/>
        </p:nvSpPr>
        <p:spPr>
          <a:xfrm>
            <a:off x="6672396" y="6124594"/>
            <a:ext cx="900000" cy="360000"/>
          </a:xfrm>
          <a:prstGeom prst="diamon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Ромб 12"/>
          <p:cNvSpPr/>
          <p:nvPr/>
        </p:nvSpPr>
        <p:spPr>
          <a:xfrm>
            <a:off x="7386776" y="6124594"/>
            <a:ext cx="900000" cy="360000"/>
          </a:xfrm>
          <a:prstGeom prst="diamon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12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в.7"/>
          <p:cNvSpPr/>
          <p:nvPr/>
        </p:nvSpPr>
        <p:spPr>
          <a:xfrm>
            <a:off x="1695966" y="703644"/>
            <a:ext cx="6948000" cy="510778"/>
          </a:xfrm>
          <a:prstGeom prst="round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7. Столовые приборы - это…</a:t>
            </a:r>
          </a:p>
        </p:txBody>
      </p:sp>
      <p:grpSp>
        <p:nvGrpSpPr>
          <p:cNvPr id="29" name="Группа 7А"/>
          <p:cNvGrpSpPr/>
          <p:nvPr/>
        </p:nvGrpSpPr>
        <p:grpSpPr>
          <a:xfrm>
            <a:off x="357158" y="1714488"/>
            <a:ext cx="2714644" cy="928694"/>
            <a:chOff x="357158" y="1714488"/>
            <a:chExt cx="2714644" cy="928694"/>
          </a:xfrm>
        </p:grpSpPr>
        <p:sp>
          <p:nvSpPr>
            <p:cNvPr id="116" name="7А"/>
            <p:cNvSpPr/>
            <p:nvPr/>
          </p:nvSpPr>
          <p:spPr>
            <a:xfrm>
              <a:off x="357158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бокалы, фужеры</a:t>
              </a:r>
            </a:p>
          </p:txBody>
        </p:sp>
        <p:sp>
          <p:nvSpPr>
            <p:cNvPr id="117" name="Овал А"/>
            <p:cNvSpPr/>
            <p:nvPr/>
          </p:nvSpPr>
          <p:spPr>
            <a:xfrm>
              <a:off x="357158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А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0" name="Группа 7Б"/>
          <p:cNvGrpSpPr/>
          <p:nvPr/>
        </p:nvGrpSpPr>
        <p:grpSpPr>
          <a:xfrm>
            <a:off x="357158" y="2786058"/>
            <a:ext cx="2714644" cy="928694"/>
            <a:chOff x="571472" y="1714488"/>
            <a:chExt cx="2714644" cy="928694"/>
          </a:xfrm>
        </p:grpSpPr>
        <p:sp>
          <p:nvSpPr>
            <p:cNvPr id="119" name="7Б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чашки, блюдца</a:t>
              </a:r>
            </a:p>
          </p:txBody>
        </p:sp>
        <p:sp>
          <p:nvSpPr>
            <p:cNvPr id="120" name="Овал Б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1" name="Группа 7В"/>
          <p:cNvGrpSpPr/>
          <p:nvPr/>
        </p:nvGrpSpPr>
        <p:grpSpPr>
          <a:xfrm>
            <a:off x="357158" y="3857628"/>
            <a:ext cx="2714644" cy="928694"/>
            <a:chOff x="571472" y="1714488"/>
            <a:chExt cx="2714644" cy="928694"/>
          </a:xfrm>
        </p:grpSpPr>
        <p:sp>
          <p:nvSpPr>
            <p:cNvPr id="122" name="7В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ложки, вилки, ножи</a:t>
              </a:r>
              <a:endParaRPr lang="ru-RU" sz="20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" name="Овал В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В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0" name="в.8"/>
          <p:cNvSpPr/>
          <p:nvPr/>
        </p:nvSpPr>
        <p:spPr>
          <a:xfrm>
            <a:off x="1695430" y="500042"/>
            <a:ext cx="6948000" cy="919401"/>
          </a:xfrm>
          <a:prstGeom prst="round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1950" indent="-361950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8. К посуде общего пользования относятся…</a:t>
            </a:r>
          </a:p>
        </p:txBody>
      </p:sp>
      <p:grpSp>
        <p:nvGrpSpPr>
          <p:cNvPr id="32" name="Группа 8А"/>
          <p:cNvGrpSpPr/>
          <p:nvPr/>
        </p:nvGrpSpPr>
        <p:grpSpPr>
          <a:xfrm>
            <a:off x="357158" y="1714488"/>
            <a:ext cx="2714644" cy="928694"/>
            <a:chOff x="357158" y="1714488"/>
            <a:chExt cx="2714644" cy="928694"/>
          </a:xfrm>
        </p:grpSpPr>
        <p:sp>
          <p:nvSpPr>
            <p:cNvPr id="124" name="8А"/>
            <p:cNvSpPr/>
            <p:nvPr/>
          </p:nvSpPr>
          <p:spPr>
            <a:xfrm>
              <a:off x="357158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бокалы, фужеры</a:t>
              </a:r>
            </a:p>
          </p:txBody>
        </p:sp>
        <p:sp>
          <p:nvSpPr>
            <p:cNvPr id="125" name="Овал А"/>
            <p:cNvSpPr/>
            <p:nvPr/>
          </p:nvSpPr>
          <p:spPr>
            <a:xfrm>
              <a:off x="357158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А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6" name="Группа 8Б"/>
          <p:cNvGrpSpPr/>
          <p:nvPr/>
        </p:nvGrpSpPr>
        <p:grpSpPr>
          <a:xfrm>
            <a:off x="357158" y="2786058"/>
            <a:ext cx="2714644" cy="928694"/>
            <a:chOff x="571472" y="1714488"/>
            <a:chExt cx="2714644" cy="928694"/>
          </a:xfrm>
        </p:grpSpPr>
        <p:sp>
          <p:nvSpPr>
            <p:cNvPr id="127" name="8Б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чашки, блюдца</a:t>
              </a:r>
            </a:p>
          </p:txBody>
        </p:sp>
        <p:sp>
          <p:nvSpPr>
            <p:cNvPr id="128" name="Овал Б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9" name="Группа 8В"/>
          <p:cNvGrpSpPr/>
          <p:nvPr/>
        </p:nvGrpSpPr>
        <p:grpSpPr>
          <a:xfrm>
            <a:off x="357158" y="3857628"/>
            <a:ext cx="2714644" cy="928694"/>
            <a:chOff x="571472" y="1714488"/>
            <a:chExt cx="2714644" cy="928694"/>
          </a:xfrm>
        </p:grpSpPr>
        <p:sp>
          <p:nvSpPr>
            <p:cNvPr id="130" name="8В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молочник, соусник</a:t>
              </a:r>
              <a:endParaRPr lang="ru-RU" sz="20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Овал В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В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2" name="в.9"/>
          <p:cNvSpPr/>
          <p:nvPr/>
        </p:nvSpPr>
        <p:spPr>
          <a:xfrm>
            <a:off x="1695966" y="703644"/>
            <a:ext cx="6948000" cy="510778"/>
          </a:xfrm>
          <a:prstGeom prst="round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1950" indent="-361950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9. Суп к обеду следует подавать в…</a:t>
            </a:r>
          </a:p>
        </p:txBody>
      </p:sp>
      <p:grpSp>
        <p:nvGrpSpPr>
          <p:cNvPr id="52" name="Группа 9А"/>
          <p:cNvGrpSpPr/>
          <p:nvPr/>
        </p:nvGrpSpPr>
        <p:grpSpPr>
          <a:xfrm>
            <a:off x="357158" y="1714488"/>
            <a:ext cx="2714644" cy="928694"/>
            <a:chOff x="357158" y="1714488"/>
            <a:chExt cx="2714644" cy="928694"/>
          </a:xfrm>
        </p:grpSpPr>
        <p:sp>
          <p:nvSpPr>
            <p:cNvPr id="141" name="9А"/>
            <p:cNvSpPr/>
            <p:nvPr/>
          </p:nvSpPr>
          <p:spPr>
            <a:xfrm>
              <a:off x="357158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эмалированной кастрюле</a:t>
              </a:r>
            </a:p>
          </p:txBody>
        </p:sp>
        <p:sp>
          <p:nvSpPr>
            <p:cNvPr id="142" name="Овал А"/>
            <p:cNvSpPr/>
            <p:nvPr/>
          </p:nvSpPr>
          <p:spPr>
            <a:xfrm>
              <a:off x="357158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А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6" name="Группа 9Б"/>
          <p:cNvGrpSpPr/>
          <p:nvPr/>
        </p:nvGrpSpPr>
        <p:grpSpPr>
          <a:xfrm>
            <a:off x="357158" y="2786058"/>
            <a:ext cx="2714644" cy="928694"/>
            <a:chOff x="571472" y="1714488"/>
            <a:chExt cx="2714644" cy="928694"/>
          </a:xfrm>
        </p:grpSpPr>
        <p:sp>
          <p:nvSpPr>
            <p:cNvPr id="135" name="9Б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супнице</a:t>
              </a:r>
            </a:p>
          </p:txBody>
        </p:sp>
        <p:sp>
          <p:nvSpPr>
            <p:cNvPr id="136" name="Овал Б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7" name="Группа 9В"/>
          <p:cNvGrpSpPr/>
          <p:nvPr/>
        </p:nvGrpSpPr>
        <p:grpSpPr>
          <a:xfrm>
            <a:off x="357158" y="3857628"/>
            <a:ext cx="2714644" cy="928694"/>
            <a:chOff x="571472" y="1714488"/>
            <a:chExt cx="2714644" cy="928694"/>
          </a:xfrm>
        </p:grpSpPr>
        <p:sp>
          <p:nvSpPr>
            <p:cNvPr id="138" name="6В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глубоких тарелках</a:t>
              </a:r>
            </a:p>
          </p:txBody>
        </p:sp>
        <p:sp>
          <p:nvSpPr>
            <p:cNvPr id="139" name="Овал В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В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3" name="в.10"/>
          <p:cNvSpPr/>
          <p:nvPr/>
        </p:nvSpPr>
        <p:spPr>
          <a:xfrm>
            <a:off x="1695966" y="500042"/>
            <a:ext cx="6948000" cy="919401"/>
          </a:xfrm>
          <a:prstGeom prst="round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47675" indent="-447675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10. Для украшения праздничного стола можно использовать …</a:t>
            </a:r>
          </a:p>
        </p:txBody>
      </p:sp>
      <p:grpSp>
        <p:nvGrpSpPr>
          <p:cNvPr id="60" name="Группа 10А"/>
          <p:cNvGrpSpPr/>
          <p:nvPr/>
        </p:nvGrpSpPr>
        <p:grpSpPr>
          <a:xfrm>
            <a:off x="357158" y="1714488"/>
            <a:ext cx="2714644" cy="928694"/>
            <a:chOff x="357158" y="1714488"/>
            <a:chExt cx="2714644" cy="928694"/>
          </a:xfrm>
        </p:grpSpPr>
        <p:sp>
          <p:nvSpPr>
            <p:cNvPr id="145" name="10А"/>
            <p:cNvSpPr/>
            <p:nvPr/>
          </p:nvSpPr>
          <p:spPr>
            <a:xfrm>
              <a:off x="357158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  гирлянды </a:t>
              </a:r>
            </a:p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из живых цветов</a:t>
              </a:r>
            </a:p>
          </p:txBody>
        </p:sp>
        <p:sp>
          <p:nvSpPr>
            <p:cNvPr id="146" name="Овал А"/>
            <p:cNvSpPr/>
            <p:nvPr/>
          </p:nvSpPr>
          <p:spPr>
            <a:xfrm>
              <a:off x="357158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А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4" name="Группа 10Б"/>
          <p:cNvGrpSpPr/>
          <p:nvPr/>
        </p:nvGrpSpPr>
        <p:grpSpPr>
          <a:xfrm>
            <a:off x="357158" y="2786058"/>
            <a:ext cx="2714644" cy="928694"/>
            <a:chOff x="571472" y="1714488"/>
            <a:chExt cx="2714644" cy="928694"/>
          </a:xfrm>
        </p:grpSpPr>
        <p:sp>
          <p:nvSpPr>
            <p:cNvPr id="148" name="10Б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вазы с фруктами</a:t>
              </a:r>
            </a:p>
          </p:txBody>
        </p:sp>
        <p:sp>
          <p:nvSpPr>
            <p:cNvPr id="149" name="Овал Б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8" name="Группа 10В"/>
          <p:cNvGrpSpPr/>
          <p:nvPr/>
        </p:nvGrpSpPr>
        <p:grpSpPr>
          <a:xfrm>
            <a:off x="357158" y="3857628"/>
            <a:ext cx="2714644" cy="928694"/>
            <a:chOff x="571472" y="1714488"/>
            <a:chExt cx="2714644" cy="928694"/>
          </a:xfrm>
        </p:grpSpPr>
        <p:sp>
          <p:nvSpPr>
            <p:cNvPr id="151" name="10В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коробки </a:t>
              </a:r>
            </a:p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с конфетами</a:t>
              </a:r>
            </a:p>
          </p:txBody>
        </p:sp>
        <p:sp>
          <p:nvSpPr>
            <p:cNvPr id="152" name="Овал В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В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3" name="в.11"/>
          <p:cNvSpPr/>
          <p:nvPr/>
        </p:nvSpPr>
        <p:spPr>
          <a:xfrm>
            <a:off x="1695966" y="703644"/>
            <a:ext cx="6948000" cy="510778"/>
          </a:xfrm>
          <a:prstGeom prst="round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1950" indent="-361950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11. Скатерть должна свисать со стола на…</a:t>
            </a:r>
          </a:p>
        </p:txBody>
      </p:sp>
      <p:grpSp>
        <p:nvGrpSpPr>
          <p:cNvPr id="71" name="Группа 11А"/>
          <p:cNvGrpSpPr/>
          <p:nvPr/>
        </p:nvGrpSpPr>
        <p:grpSpPr>
          <a:xfrm>
            <a:off x="357158" y="1714488"/>
            <a:ext cx="2714644" cy="928694"/>
            <a:chOff x="357158" y="1714488"/>
            <a:chExt cx="2714644" cy="928694"/>
          </a:xfrm>
        </p:grpSpPr>
        <p:sp>
          <p:nvSpPr>
            <p:cNvPr id="154" name="11А"/>
            <p:cNvSpPr/>
            <p:nvPr/>
          </p:nvSpPr>
          <p:spPr>
            <a:xfrm>
              <a:off x="357158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20 -25 см</a:t>
              </a:r>
            </a:p>
          </p:txBody>
        </p:sp>
        <p:sp>
          <p:nvSpPr>
            <p:cNvPr id="155" name="Овал А"/>
            <p:cNvSpPr/>
            <p:nvPr/>
          </p:nvSpPr>
          <p:spPr>
            <a:xfrm>
              <a:off x="357158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А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4" name="Группа 11Б"/>
          <p:cNvGrpSpPr/>
          <p:nvPr/>
        </p:nvGrpSpPr>
        <p:grpSpPr>
          <a:xfrm>
            <a:off x="357158" y="2786058"/>
            <a:ext cx="2714644" cy="928694"/>
            <a:chOff x="571472" y="1714488"/>
            <a:chExt cx="2714644" cy="928694"/>
          </a:xfrm>
        </p:grpSpPr>
        <p:sp>
          <p:nvSpPr>
            <p:cNvPr id="157" name="11Б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25-30 см</a:t>
              </a:r>
            </a:p>
          </p:txBody>
        </p:sp>
        <p:sp>
          <p:nvSpPr>
            <p:cNvPr id="158" name="Овал Б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7" name="Группа 11В"/>
          <p:cNvGrpSpPr/>
          <p:nvPr/>
        </p:nvGrpSpPr>
        <p:grpSpPr>
          <a:xfrm>
            <a:off x="357158" y="3857628"/>
            <a:ext cx="2714644" cy="928694"/>
            <a:chOff x="571472" y="1714488"/>
            <a:chExt cx="2714644" cy="928694"/>
          </a:xfrm>
        </p:grpSpPr>
        <p:sp>
          <p:nvSpPr>
            <p:cNvPr id="160" name="11В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30-35 см</a:t>
              </a:r>
            </a:p>
          </p:txBody>
        </p:sp>
        <p:sp>
          <p:nvSpPr>
            <p:cNvPr id="161" name="Овал В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В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62" name="в.12"/>
          <p:cNvSpPr/>
          <p:nvPr/>
        </p:nvSpPr>
        <p:spPr>
          <a:xfrm>
            <a:off x="1695966" y="703644"/>
            <a:ext cx="6948000" cy="510778"/>
          </a:xfrm>
          <a:prstGeom prst="round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1950" indent="-361950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12. В начале сервировки расставляют…</a:t>
            </a:r>
          </a:p>
        </p:txBody>
      </p:sp>
      <p:grpSp>
        <p:nvGrpSpPr>
          <p:cNvPr id="80" name="Группа 12А"/>
          <p:cNvGrpSpPr/>
          <p:nvPr/>
        </p:nvGrpSpPr>
        <p:grpSpPr>
          <a:xfrm>
            <a:off x="357158" y="1714488"/>
            <a:ext cx="2714644" cy="928694"/>
            <a:chOff x="357158" y="1714488"/>
            <a:chExt cx="2714644" cy="928694"/>
          </a:xfrm>
        </p:grpSpPr>
        <p:sp>
          <p:nvSpPr>
            <p:cNvPr id="164" name="12А"/>
            <p:cNvSpPr/>
            <p:nvPr/>
          </p:nvSpPr>
          <p:spPr>
            <a:xfrm>
              <a:off x="357158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стеклянную посуду</a:t>
              </a:r>
            </a:p>
          </p:txBody>
        </p:sp>
        <p:sp>
          <p:nvSpPr>
            <p:cNvPr id="165" name="Овал А"/>
            <p:cNvSpPr/>
            <p:nvPr/>
          </p:nvSpPr>
          <p:spPr>
            <a:xfrm>
              <a:off x="357158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А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3" name="Группа 12Б"/>
          <p:cNvGrpSpPr/>
          <p:nvPr/>
        </p:nvGrpSpPr>
        <p:grpSpPr>
          <a:xfrm>
            <a:off x="357158" y="2786058"/>
            <a:ext cx="2714644" cy="928694"/>
            <a:chOff x="571472" y="1714488"/>
            <a:chExt cx="2714644" cy="928694"/>
          </a:xfrm>
        </p:grpSpPr>
        <p:sp>
          <p:nvSpPr>
            <p:cNvPr id="167" name="12Б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столовые приборы</a:t>
              </a:r>
            </a:p>
          </p:txBody>
        </p:sp>
        <p:sp>
          <p:nvSpPr>
            <p:cNvPr id="168" name="Овал Б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0" name="ап"/>
          <p:cNvSpPr txBox="1"/>
          <p:nvPr/>
        </p:nvSpPr>
        <p:spPr>
          <a:xfrm>
            <a:off x="510164" y="1238563"/>
            <a:ext cx="9266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500" kern="12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моя работа</a:t>
            </a:r>
            <a:r>
              <a:rPr lang="ru-RU" sz="500" kern="1200" dirty="0" smtClean="0">
                <a:solidFill>
                  <a:srgbClr val="FFC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algn="ctr">
              <a:spcAft>
                <a:spcPts val="0"/>
              </a:spcAft>
            </a:pPr>
            <a:r>
              <a:rPr lang="ru-RU" sz="500" kern="1200" dirty="0" smtClean="0">
                <a:solidFill>
                  <a:srgbClr val="FFC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Л.Г.В</a:t>
            </a:r>
            <a:r>
              <a:rPr lang="ru-RU" sz="500" kern="12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00" dirty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86" name="Группа 12В"/>
          <p:cNvGrpSpPr/>
          <p:nvPr/>
        </p:nvGrpSpPr>
        <p:grpSpPr>
          <a:xfrm>
            <a:off x="357158" y="3857628"/>
            <a:ext cx="2714644" cy="928694"/>
            <a:chOff x="571472" y="1714488"/>
            <a:chExt cx="2714644" cy="928694"/>
          </a:xfrm>
        </p:grpSpPr>
        <p:sp>
          <p:nvSpPr>
            <p:cNvPr id="170" name="12В"/>
            <p:cNvSpPr/>
            <p:nvPr/>
          </p:nvSpPr>
          <p:spPr>
            <a:xfrm>
              <a:off x="571472" y="1714488"/>
              <a:ext cx="2714644" cy="928694"/>
            </a:xfrm>
            <a:prstGeom prst="roundRect">
              <a:avLst/>
            </a:prstGeom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тарелки</a:t>
              </a:r>
            </a:p>
          </p:txBody>
        </p:sp>
        <p:sp>
          <p:nvSpPr>
            <p:cNvPr id="171" name="Овал В"/>
            <p:cNvSpPr/>
            <p:nvPr/>
          </p:nvSpPr>
          <p:spPr>
            <a:xfrm>
              <a:off x="571472" y="1714488"/>
              <a:ext cx="357190" cy="35719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/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В</a:t>
              </a:r>
              <a:endPara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73" name="Picture 2" descr="C:\Users\Галина\Desktop\Ларькова_Пазлы\картинки для пазлов\stock-vector-arrow-puzzle-vector-background-concept-112738267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393067" y="6075453"/>
            <a:ext cx="363684" cy="50006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>
                      <p:stCondLst>
                        <p:cond delay="0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96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7" fill="hold">
                      <p:stCondLst>
                        <p:cond delay="0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>
                      <p:stCondLst>
                        <p:cond delay="0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1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4" fill="hold">
                      <p:stCondLst>
                        <p:cond delay="0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1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0" fill="hold">
                      <p:stCondLst>
                        <p:cond delay="0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35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6" fill="hold">
                      <p:stCondLst>
                        <p:cond delay="0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24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7" fill="hold">
                      <p:stCondLst>
                        <p:cond delay="0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5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9" fill="hold">
                      <p:stCondLst>
                        <p:cond delay="0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74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5" fill="hold">
                      <p:stCondLst>
                        <p:cond delay="0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285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6" fill="hold">
                      <p:stCondLst>
                        <p:cond delay="0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91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2" fill="hold">
                      <p:stCondLst>
                        <p:cond delay="0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9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8" fill="hold">
                      <p:stCondLst>
                        <p:cond delay="0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313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4" fill="hold">
                      <p:stCondLst>
                        <p:cond delay="0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32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5" fill="hold">
                      <p:stCondLst>
                        <p:cond delay="0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8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330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1" fill="hold">
                      <p:stCondLst>
                        <p:cond delay="0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4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336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7" fill="hold">
                      <p:stCondLst>
                        <p:cond delay="0"/>
                      </p:stCondLst>
                      <p:childTnLst>
                        <p:par>
                          <p:cTn id="338" fill="hold">
                            <p:stCondLst>
                              <p:cond delay="0"/>
                            </p:stCondLst>
                            <p:childTnLst>
                              <p:par>
                                <p:cTn id="3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352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3" fill="hold">
                      <p:stCondLst>
                        <p:cond delay="0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363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4" fill="hold">
                      <p:stCondLst>
                        <p:cond delay="0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369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0" fill="hold">
                      <p:stCondLst>
                        <p:cond delay="0"/>
                      </p:stCondLst>
                      <p:childTnLst>
                        <p:par>
                          <p:cTn id="371" fill="hold">
                            <p:stCondLst>
                              <p:cond delay="0"/>
                            </p:stCondLst>
                            <p:childTnLst>
                              <p:par>
                                <p:cTn id="37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3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375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6" fill="hold">
                      <p:stCondLst>
                        <p:cond delay="0"/>
                      </p:stCondLst>
                      <p:childTnLst>
                        <p:par>
                          <p:cTn id="377" fill="hold">
                            <p:stCondLst>
                              <p:cond delay="0"/>
                            </p:stCondLst>
                            <p:childTnLst>
                              <p:par>
                                <p:cTn id="37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391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2" fill="hold">
                      <p:stCondLst>
                        <p:cond delay="0"/>
                      </p:stCondLst>
                      <p:childTnLst>
                        <p:par>
                          <p:cTn id="393" fill="hold">
                            <p:stCondLst>
                              <p:cond delay="0"/>
                            </p:stCondLst>
                            <p:childTnLst>
                              <p:par>
                                <p:cTn id="3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40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3" fill="hold">
                      <p:stCondLst>
                        <p:cond delay="0"/>
                      </p:stCondLst>
                      <p:childTnLst>
                        <p:par>
                          <p:cTn id="404" fill="hold">
                            <p:stCondLst>
                              <p:cond delay="0"/>
                            </p:stCondLst>
                            <p:childTnLst>
                              <p:par>
                                <p:cTn id="40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6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408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9" fill="hold">
                      <p:stCondLst>
                        <p:cond delay="0"/>
                      </p:stCondLst>
                      <p:childTnLst>
                        <p:par>
                          <p:cTn id="410" fill="hold">
                            <p:stCondLst>
                              <p:cond delay="0"/>
                            </p:stCondLst>
                            <p:childTnLst>
                              <p:par>
                                <p:cTn id="4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414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5" fill="hold">
                      <p:stCondLst>
                        <p:cond delay="0"/>
                      </p:stCondLst>
                      <p:childTnLst>
                        <p:par>
                          <p:cTn id="416" fill="hold">
                            <p:stCondLst>
                              <p:cond delay="0"/>
                            </p:stCondLst>
                            <p:childTnLst>
                              <p:par>
                                <p:cTn id="4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430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1" fill="hold">
                      <p:stCondLst>
                        <p:cond delay="0"/>
                      </p:stCondLst>
                      <p:childTnLst>
                        <p:par>
                          <p:cTn id="432" fill="hold">
                            <p:stCondLst>
                              <p:cond delay="0"/>
                            </p:stCondLst>
                            <p:childTnLst>
                              <p:par>
                                <p:cTn id="4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441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2" fill="hold">
                      <p:stCondLst>
                        <p:cond delay="0"/>
                      </p:stCondLst>
                      <p:childTnLst>
                        <p:par>
                          <p:cTn id="443" fill="hold">
                            <p:stCondLst>
                              <p:cond delay="0"/>
                            </p:stCondLst>
                            <p:childTnLst>
                              <p:par>
                                <p:cTn id="4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5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44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8" fill="hold">
                      <p:stCondLst>
                        <p:cond delay="0"/>
                      </p:stCondLst>
                      <p:childTnLst>
                        <p:par>
                          <p:cTn id="449" fill="hold">
                            <p:stCondLst>
                              <p:cond delay="0"/>
                            </p:stCondLst>
                            <p:childTnLst>
                              <p:par>
                                <p:cTn id="4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1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453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4" fill="hold">
                      <p:stCondLst>
                        <p:cond delay="0"/>
                      </p:stCondLst>
                      <p:childTnLst>
                        <p:par>
                          <p:cTn id="455" fill="hold">
                            <p:stCondLst>
                              <p:cond delay="0"/>
                            </p:stCondLst>
                            <p:childTnLst>
                              <p:par>
                                <p:cTn id="45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</p:childTnLst>
        </p:cTn>
      </p:par>
    </p:tnLst>
    <p:bldLst>
      <p:bldP spid="34" grpId="0" animBg="1"/>
      <p:bldP spid="36" grpId="0" animBg="1"/>
      <p:bldP spid="35" grpId="0" animBg="1"/>
      <p:bldP spid="37" grpId="0" animBg="1"/>
      <p:bldP spid="45" grpId="0" animBg="1"/>
      <p:bldP spid="39" grpId="0" animBg="1"/>
      <p:bldP spid="38" grpId="0" animBg="1"/>
      <p:bldP spid="42" grpId="0" animBg="1"/>
      <p:bldP spid="44" grpId="0" animBg="1"/>
      <p:bldP spid="43" grpId="0" animBg="1"/>
      <p:bldP spid="41" grpId="0" animBg="1"/>
      <p:bldP spid="40" grpId="0" animBg="1"/>
      <p:bldP spid="16" grpId="0" animBg="1"/>
      <p:bldP spid="16" grpId="1" animBg="1"/>
      <p:bldP spid="33" grpId="0" animBg="1"/>
      <p:bldP spid="33" grpId="1" animBg="1"/>
      <p:bldP spid="55" grpId="0" animBg="1"/>
      <p:bldP spid="55" grpId="1" animBg="1"/>
      <p:bldP spid="67" grpId="0" animBg="1"/>
      <p:bldP spid="67" grpId="1" animBg="1"/>
      <p:bldP spid="63" grpId="0" animBg="1"/>
      <p:bldP spid="63" grpId="1" animBg="1"/>
      <p:bldP spid="87" grpId="0" animBg="1"/>
      <p:bldP spid="87" grpId="1" animBg="1"/>
      <p:bldP spid="112" grpId="0" animBg="1"/>
      <p:bldP spid="111" grpId="0" animBg="1"/>
      <p:bldP spid="110" grpId="0" animBg="1"/>
      <p:bldP spid="109" grpId="0" animBg="1"/>
      <p:bldP spid="108" grpId="0" animBg="1"/>
      <p:bldP spid="107" grpId="0" animBg="1"/>
      <p:bldP spid="106" grpId="0" animBg="1"/>
      <p:bldP spid="105" grpId="0" animBg="1"/>
      <p:bldP spid="104" grpId="0" animBg="1"/>
      <p:bldP spid="101" grpId="0" animBg="1"/>
      <p:bldP spid="102" grpId="0" animBg="1"/>
      <p:bldP spid="103" grpId="0" animBg="1"/>
      <p:bldP spid="114" grpId="0" animBg="1"/>
      <p:bldP spid="114" grpId="1" animBg="1"/>
      <p:bldP spid="100" grpId="0" animBg="1"/>
      <p:bldP spid="100" grpId="1" animBg="1"/>
      <p:bldP spid="132" grpId="0" animBg="1"/>
      <p:bldP spid="132" grpId="1" animBg="1"/>
      <p:bldP spid="143" grpId="0" animBg="1"/>
      <p:bldP spid="143" grpId="1" animBg="1"/>
      <p:bldP spid="133" grpId="0" animBg="1"/>
      <p:bldP spid="133" grpId="1" animBg="1"/>
      <p:bldP spid="162" grpId="0" animBg="1"/>
      <p:bldP spid="16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6"/>
          <p:cNvSpPr>
            <a:spLocks/>
          </p:cNvSpPr>
          <p:nvPr/>
        </p:nvSpPr>
        <p:spPr bwMode="auto">
          <a:xfrm>
            <a:off x="1428000" y="1284768"/>
            <a:ext cx="1888669" cy="1588459"/>
          </a:xfrm>
          <a:custGeom>
            <a:avLst/>
            <a:gdLst/>
            <a:ahLst/>
            <a:cxnLst>
              <a:cxn ang="0">
                <a:pos x="108" y="381"/>
              </a:cxn>
              <a:cxn ang="0">
                <a:pos x="90" y="344"/>
              </a:cxn>
              <a:cxn ang="0">
                <a:pos x="148" y="341"/>
              </a:cxn>
              <a:cxn ang="0">
                <a:pos x="165" y="361"/>
              </a:cxn>
              <a:cxn ang="0">
                <a:pos x="149" y="382"/>
              </a:cxn>
              <a:cxn ang="0">
                <a:pos x="160" y="392"/>
              </a:cxn>
              <a:cxn ang="0">
                <a:pos x="353" y="395"/>
              </a:cxn>
              <a:cxn ang="0">
                <a:pos x="352" y="286"/>
              </a:cxn>
              <a:cxn ang="0">
                <a:pos x="382" y="294"/>
              </a:cxn>
              <a:cxn ang="0">
                <a:pos x="409" y="272"/>
              </a:cxn>
              <a:cxn ang="0">
                <a:pos x="416" y="230"/>
              </a:cxn>
              <a:cxn ang="0">
                <a:pos x="387" y="235"/>
              </a:cxn>
              <a:cxn ang="0">
                <a:pos x="356" y="225"/>
              </a:cxn>
              <a:cxn ang="0">
                <a:pos x="355" y="154"/>
              </a:cxn>
              <a:cxn ang="0">
                <a:pos x="351" y="0"/>
              </a:cxn>
              <a:cxn ang="0">
                <a:pos x="0" y="0"/>
              </a:cxn>
              <a:cxn ang="0">
                <a:pos x="0" y="390"/>
              </a:cxn>
              <a:cxn ang="0">
                <a:pos x="108" y="381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0" cap="flat" cmpd="sng">
            <a:noFill/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>
            <a:off x="4343242" y="1284768"/>
            <a:ext cx="1828171" cy="1804679"/>
          </a:xfrm>
          <a:custGeom>
            <a:avLst/>
            <a:gdLst/>
            <a:ahLst/>
            <a:cxnLst>
              <a:cxn ang="0">
                <a:pos x="56" y="87"/>
              </a:cxn>
              <a:cxn ang="0">
                <a:pos x="34" y="127"/>
              </a:cxn>
              <a:cxn ang="0">
                <a:pos x="7" y="175"/>
              </a:cxn>
              <a:cxn ang="0">
                <a:pos x="39" y="185"/>
              </a:cxn>
              <a:cxn ang="0">
                <a:pos x="57" y="207"/>
              </a:cxn>
              <a:cxn ang="0">
                <a:pos x="52" y="393"/>
              </a:cxn>
              <a:cxn ang="0">
                <a:pos x="153" y="400"/>
              </a:cxn>
              <a:cxn ang="0">
                <a:pos x="146" y="426"/>
              </a:cxn>
              <a:cxn ang="0">
                <a:pos x="174" y="445"/>
              </a:cxn>
              <a:cxn ang="0">
                <a:pos x="223" y="436"/>
              </a:cxn>
              <a:cxn ang="0">
                <a:pos x="198" y="398"/>
              </a:cxn>
              <a:cxn ang="0">
                <a:pos x="406" y="390"/>
              </a:cxn>
              <a:cxn ang="0">
                <a:pos x="400" y="286"/>
              </a:cxn>
              <a:cxn ang="0">
                <a:pos x="372" y="259"/>
              </a:cxn>
              <a:cxn ang="0">
                <a:pos x="366" y="198"/>
              </a:cxn>
              <a:cxn ang="0">
                <a:pos x="388" y="211"/>
              </a:cxn>
              <a:cxn ang="0">
                <a:pos x="400" y="218"/>
              </a:cxn>
              <a:cxn ang="0">
                <a:pos x="401" y="57"/>
              </a:cxn>
              <a:cxn ang="0">
                <a:pos x="399" y="0"/>
              </a:cxn>
              <a:cxn ang="0">
                <a:pos x="43" y="0"/>
              </a:cxn>
              <a:cxn ang="0">
                <a:pos x="56" y="87"/>
              </a:cxn>
            </a:cxnLst>
            <a:rect l="0" t="0" r="r" b="b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0" cap="flat" cmpd="sng">
            <a:noFill/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" name="Freeform 8"/>
          <p:cNvSpPr>
            <a:spLocks/>
          </p:cNvSpPr>
          <p:nvPr/>
        </p:nvSpPr>
        <p:spPr bwMode="auto">
          <a:xfrm>
            <a:off x="2955572" y="1284768"/>
            <a:ext cx="1682598" cy="1813192"/>
          </a:xfrm>
          <a:custGeom>
            <a:avLst/>
            <a:gdLst/>
            <a:ahLst/>
            <a:cxnLst>
              <a:cxn ang="0">
                <a:pos x="13" y="154"/>
              </a:cxn>
              <a:cxn ang="0">
                <a:pos x="14" y="225"/>
              </a:cxn>
              <a:cxn ang="0">
                <a:pos x="45" y="235"/>
              </a:cxn>
              <a:cxn ang="0">
                <a:pos x="74" y="230"/>
              </a:cxn>
              <a:cxn ang="0">
                <a:pos x="67" y="272"/>
              </a:cxn>
              <a:cxn ang="0">
                <a:pos x="40" y="294"/>
              </a:cxn>
              <a:cxn ang="0">
                <a:pos x="10" y="286"/>
              </a:cxn>
              <a:cxn ang="0">
                <a:pos x="11" y="395"/>
              </a:cxn>
              <a:cxn ang="0">
                <a:pos x="114" y="397"/>
              </a:cxn>
              <a:cxn ang="0">
                <a:pos x="137" y="410"/>
              </a:cxn>
              <a:cxn ang="0">
                <a:pos x="129" y="436"/>
              </a:cxn>
              <a:cxn ang="0">
                <a:pos x="178" y="443"/>
              </a:cxn>
              <a:cxn ang="0">
                <a:pos x="180" y="406"/>
              </a:cxn>
              <a:cxn ang="0">
                <a:pos x="224" y="387"/>
              </a:cxn>
              <a:cxn ang="0">
                <a:pos x="363" y="393"/>
              </a:cxn>
              <a:cxn ang="0">
                <a:pos x="368" y="207"/>
              </a:cxn>
              <a:cxn ang="0">
                <a:pos x="350" y="185"/>
              </a:cxn>
              <a:cxn ang="0">
                <a:pos x="318" y="175"/>
              </a:cxn>
              <a:cxn ang="0">
                <a:pos x="345" y="127"/>
              </a:cxn>
              <a:cxn ang="0">
                <a:pos x="367" y="87"/>
              </a:cxn>
              <a:cxn ang="0">
                <a:pos x="354" y="0"/>
              </a:cxn>
              <a:cxn ang="0">
                <a:pos x="9" y="0"/>
              </a:cxn>
              <a:cxn ang="0">
                <a:pos x="13" y="154"/>
              </a:cxn>
            </a:cxnLst>
            <a:rect l="0" t="0" r="r" b="b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0" cap="flat" cmpd="sng">
            <a:noFill/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" name="Freeform 9"/>
          <p:cNvSpPr>
            <a:spLocks/>
          </p:cNvSpPr>
          <p:nvPr/>
        </p:nvSpPr>
        <p:spPr bwMode="auto">
          <a:xfrm>
            <a:off x="5870814" y="1284768"/>
            <a:ext cx="1845186" cy="1591863"/>
          </a:xfrm>
          <a:custGeom>
            <a:avLst/>
            <a:gdLst/>
            <a:ahLst/>
            <a:cxnLst>
              <a:cxn ang="0">
                <a:pos x="59" y="57"/>
              </a:cxn>
              <a:cxn ang="0">
                <a:pos x="58" y="218"/>
              </a:cxn>
              <a:cxn ang="0">
                <a:pos x="46" y="211"/>
              </a:cxn>
              <a:cxn ang="0">
                <a:pos x="24" y="198"/>
              </a:cxn>
              <a:cxn ang="0">
                <a:pos x="30" y="259"/>
              </a:cxn>
              <a:cxn ang="0">
                <a:pos x="58" y="286"/>
              </a:cxn>
              <a:cxn ang="0">
                <a:pos x="64" y="390"/>
              </a:cxn>
              <a:cxn ang="0">
                <a:pos x="161" y="391"/>
              </a:cxn>
              <a:cxn ang="0">
                <a:pos x="199" y="363"/>
              </a:cxn>
              <a:cxn ang="0">
                <a:pos x="172" y="336"/>
              </a:cxn>
              <a:cxn ang="0">
                <a:pos x="221" y="326"/>
              </a:cxn>
              <a:cxn ang="0">
                <a:pos x="246" y="353"/>
              </a:cxn>
              <a:cxn ang="0">
                <a:pos x="264" y="385"/>
              </a:cxn>
              <a:cxn ang="0">
                <a:pos x="413" y="378"/>
              </a:cxn>
              <a:cxn ang="0">
                <a:pos x="413" y="0"/>
              </a:cxn>
              <a:cxn ang="0">
                <a:pos x="57" y="0"/>
              </a:cxn>
              <a:cxn ang="0">
                <a:pos x="59" y="57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0" cap="flat" cmpd="sng">
            <a:noFill/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" name="Freeform 10"/>
          <p:cNvSpPr>
            <a:spLocks/>
          </p:cNvSpPr>
          <p:nvPr/>
        </p:nvSpPr>
        <p:spPr bwMode="auto">
          <a:xfrm>
            <a:off x="4526627" y="2817042"/>
            <a:ext cx="1884887" cy="1632724"/>
          </a:xfrm>
          <a:custGeom>
            <a:avLst/>
            <a:gdLst/>
            <a:ahLst/>
            <a:cxnLst>
              <a:cxn ang="0">
                <a:pos x="157" y="17"/>
              </a:cxn>
              <a:cxn ang="0">
                <a:pos x="182" y="55"/>
              </a:cxn>
              <a:cxn ang="0">
                <a:pos x="133" y="64"/>
              </a:cxn>
              <a:cxn ang="0">
                <a:pos x="105" y="45"/>
              </a:cxn>
              <a:cxn ang="0">
                <a:pos x="112" y="19"/>
              </a:cxn>
              <a:cxn ang="0">
                <a:pos x="11" y="12"/>
              </a:cxn>
              <a:cxn ang="0">
                <a:pos x="13" y="162"/>
              </a:cxn>
              <a:cxn ang="0">
                <a:pos x="9" y="235"/>
              </a:cxn>
              <a:cxn ang="0">
                <a:pos x="33" y="256"/>
              </a:cxn>
              <a:cxn ang="0">
                <a:pos x="67" y="248"/>
              </a:cxn>
              <a:cxn ang="0">
                <a:pos x="62" y="285"/>
              </a:cxn>
              <a:cxn ang="0">
                <a:pos x="34" y="316"/>
              </a:cxn>
              <a:cxn ang="0">
                <a:pos x="18" y="299"/>
              </a:cxn>
              <a:cxn ang="0">
                <a:pos x="5" y="299"/>
              </a:cxn>
              <a:cxn ang="0">
                <a:pos x="12" y="399"/>
              </a:cxn>
              <a:cxn ang="0">
                <a:pos x="85" y="392"/>
              </a:cxn>
              <a:cxn ang="0">
                <a:pos x="145" y="368"/>
              </a:cxn>
              <a:cxn ang="0">
                <a:pos x="146" y="337"/>
              </a:cxn>
              <a:cxn ang="0">
                <a:pos x="201" y="334"/>
              </a:cxn>
              <a:cxn ang="0">
                <a:pos x="198" y="364"/>
              </a:cxn>
              <a:cxn ang="0">
                <a:pos x="252" y="392"/>
              </a:cxn>
              <a:cxn ang="0">
                <a:pos x="363" y="401"/>
              </a:cxn>
              <a:cxn ang="0">
                <a:pos x="364" y="246"/>
              </a:cxn>
              <a:cxn ang="0">
                <a:pos x="384" y="199"/>
              </a:cxn>
              <a:cxn ang="0">
                <a:pos x="417" y="196"/>
              </a:cxn>
              <a:cxn ang="0">
                <a:pos x="408" y="157"/>
              </a:cxn>
              <a:cxn ang="0">
                <a:pos x="372" y="159"/>
              </a:cxn>
              <a:cxn ang="0">
                <a:pos x="367" y="125"/>
              </a:cxn>
              <a:cxn ang="0">
                <a:pos x="365" y="9"/>
              </a:cxn>
              <a:cxn ang="0">
                <a:pos x="157" y="17"/>
              </a:cxn>
            </a:cxnLst>
            <a:rect l="0" t="0" r="r" b="b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0" cap="flat" cmpd="sng">
            <a:noFill/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" name="Freeform 11"/>
          <p:cNvSpPr>
            <a:spLocks/>
          </p:cNvSpPr>
          <p:nvPr/>
        </p:nvSpPr>
        <p:spPr bwMode="auto">
          <a:xfrm>
            <a:off x="2768407" y="2820448"/>
            <a:ext cx="2089068" cy="1886400"/>
          </a:xfrm>
          <a:custGeom>
            <a:avLst/>
            <a:gdLst/>
            <a:ahLst/>
            <a:cxnLst>
              <a:cxn ang="0">
                <a:pos x="399" y="298"/>
              </a:cxn>
              <a:cxn ang="0">
                <a:pos x="412" y="298"/>
              </a:cxn>
              <a:cxn ang="0">
                <a:pos x="428" y="315"/>
              </a:cxn>
              <a:cxn ang="0">
                <a:pos x="456" y="284"/>
              </a:cxn>
              <a:cxn ang="0">
                <a:pos x="461" y="247"/>
              </a:cxn>
              <a:cxn ang="0">
                <a:pos x="427" y="255"/>
              </a:cxn>
              <a:cxn ang="0">
                <a:pos x="403" y="234"/>
              </a:cxn>
              <a:cxn ang="0">
                <a:pos x="407" y="161"/>
              </a:cxn>
              <a:cxn ang="0">
                <a:pos x="405" y="11"/>
              </a:cxn>
              <a:cxn ang="0">
                <a:pos x="266" y="5"/>
              </a:cxn>
              <a:cxn ang="0">
                <a:pos x="222" y="24"/>
              </a:cxn>
              <a:cxn ang="0">
                <a:pos x="220" y="61"/>
              </a:cxn>
              <a:cxn ang="0">
                <a:pos x="171" y="54"/>
              </a:cxn>
              <a:cxn ang="0">
                <a:pos x="179" y="28"/>
              </a:cxn>
              <a:cxn ang="0">
                <a:pos x="156" y="15"/>
              </a:cxn>
              <a:cxn ang="0">
                <a:pos x="53" y="13"/>
              </a:cxn>
              <a:cxn ang="0">
                <a:pos x="52" y="192"/>
              </a:cxn>
              <a:cxn ang="0">
                <a:pos x="57" y="278"/>
              </a:cxn>
              <a:cxn ang="0">
                <a:pos x="40" y="287"/>
              </a:cxn>
              <a:cxn ang="0">
                <a:pos x="11" y="291"/>
              </a:cxn>
              <a:cxn ang="0">
                <a:pos x="17" y="340"/>
              </a:cxn>
              <a:cxn ang="0">
                <a:pos x="40" y="335"/>
              </a:cxn>
              <a:cxn ang="0">
                <a:pos x="58" y="326"/>
              </a:cxn>
              <a:cxn ang="0">
                <a:pos x="53" y="403"/>
              </a:cxn>
              <a:cxn ang="0">
                <a:pos x="185" y="398"/>
              </a:cxn>
              <a:cxn ang="0">
                <a:pos x="243" y="428"/>
              </a:cxn>
              <a:cxn ang="0">
                <a:pos x="258" y="465"/>
              </a:cxn>
              <a:cxn ang="0">
                <a:pos x="306" y="441"/>
              </a:cxn>
              <a:cxn ang="0">
                <a:pos x="286" y="418"/>
              </a:cxn>
              <a:cxn ang="0">
                <a:pos x="333" y="397"/>
              </a:cxn>
              <a:cxn ang="0">
                <a:pos x="406" y="398"/>
              </a:cxn>
              <a:cxn ang="0">
                <a:pos x="399" y="298"/>
              </a:cxn>
            </a:cxnLst>
            <a:rect l="0" t="0" r="r" b="b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0" cap="flat" cmpd="sng">
            <a:noFill/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" name="Freeform 12"/>
          <p:cNvSpPr>
            <a:spLocks/>
          </p:cNvSpPr>
          <p:nvPr/>
        </p:nvSpPr>
        <p:spPr bwMode="auto">
          <a:xfrm>
            <a:off x="6103163" y="4352722"/>
            <a:ext cx="1606975" cy="1648046"/>
          </a:xfrm>
          <a:custGeom>
            <a:avLst/>
            <a:gdLst/>
            <a:ahLst/>
            <a:cxnLst>
              <a:cxn ang="0">
                <a:pos x="152" y="22"/>
              </a:cxn>
              <a:cxn ang="0">
                <a:pos x="178" y="60"/>
              </a:cxn>
              <a:cxn ang="0">
                <a:pos x="129" y="69"/>
              </a:cxn>
              <a:cxn ang="0">
                <a:pos x="100" y="50"/>
              </a:cxn>
              <a:cxn ang="0">
                <a:pos x="108" y="23"/>
              </a:cxn>
              <a:cxn ang="0">
                <a:pos x="9" y="19"/>
              </a:cxn>
              <a:cxn ang="0">
                <a:pos x="9" y="154"/>
              </a:cxn>
              <a:cxn ang="0">
                <a:pos x="26" y="236"/>
              </a:cxn>
              <a:cxn ang="0">
                <a:pos x="49" y="209"/>
              </a:cxn>
              <a:cxn ang="0">
                <a:pos x="64" y="250"/>
              </a:cxn>
              <a:cxn ang="0">
                <a:pos x="47" y="284"/>
              </a:cxn>
              <a:cxn ang="0">
                <a:pos x="24" y="277"/>
              </a:cxn>
              <a:cxn ang="0">
                <a:pos x="9" y="325"/>
              </a:cxn>
              <a:cxn ang="0">
                <a:pos x="10" y="410"/>
              </a:cxn>
              <a:cxn ang="0">
                <a:pos x="360" y="410"/>
              </a:cxn>
              <a:cxn ang="0">
                <a:pos x="360" y="29"/>
              </a:cxn>
              <a:cxn ang="0">
                <a:pos x="152" y="22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0" cap="flat" cmpd="sng">
            <a:noFill/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" name="Freeform 13"/>
          <p:cNvSpPr>
            <a:spLocks/>
          </p:cNvSpPr>
          <p:nvPr/>
        </p:nvSpPr>
        <p:spPr bwMode="auto">
          <a:xfrm>
            <a:off x="4316585" y="4139906"/>
            <a:ext cx="2072053" cy="1860862"/>
          </a:xfrm>
          <a:custGeom>
            <a:avLst/>
            <a:gdLst/>
            <a:ahLst/>
            <a:cxnLst>
              <a:cxn ang="0">
                <a:pos x="409" y="378"/>
              </a:cxn>
              <a:cxn ang="0">
                <a:pos x="424" y="330"/>
              </a:cxn>
              <a:cxn ang="0">
                <a:pos x="447" y="337"/>
              </a:cxn>
              <a:cxn ang="0">
                <a:pos x="464" y="303"/>
              </a:cxn>
              <a:cxn ang="0">
                <a:pos x="449" y="262"/>
              </a:cxn>
              <a:cxn ang="0">
                <a:pos x="426" y="289"/>
              </a:cxn>
              <a:cxn ang="0">
                <a:pos x="409" y="207"/>
              </a:cxn>
              <a:cxn ang="0">
                <a:pos x="409" y="72"/>
              </a:cxn>
              <a:cxn ang="0">
                <a:pos x="298" y="63"/>
              </a:cxn>
              <a:cxn ang="0">
                <a:pos x="244" y="35"/>
              </a:cxn>
              <a:cxn ang="0">
                <a:pos x="247" y="5"/>
              </a:cxn>
              <a:cxn ang="0">
                <a:pos x="192" y="8"/>
              </a:cxn>
              <a:cxn ang="0">
                <a:pos x="191" y="39"/>
              </a:cxn>
              <a:cxn ang="0">
                <a:pos x="131" y="63"/>
              </a:cxn>
              <a:cxn ang="0">
                <a:pos x="58" y="70"/>
              </a:cxn>
              <a:cxn ang="0">
                <a:pos x="59" y="183"/>
              </a:cxn>
              <a:cxn ang="0">
                <a:pos x="47" y="255"/>
              </a:cxn>
              <a:cxn ang="0">
                <a:pos x="25" y="266"/>
              </a:cxn>
              <a:cxn ang="0">
                <a:pos x="2" y="282"/>
              </a:cxn>
              <a:cxn ang="0">
                <a:pos x="12" y="320"/>
              </a:cxn>
              <a:cxn ang="0">
                <a:pos x="41" y="310"/>
              </a:cxn>
              <a:cxn ang="0">
                <a:pos x="59" y="305"/>
              </a:cxn>
              <a:cxn ang="0">
                <a:pos x="54" y="383"/>
              </a:cxn>
              <a:cxn ang="0">
                <a:pos x="63" y="463"/>
              </a:cxn>
              <a:cxn ang="0">
                <a:pos x="410" y="463"/>
              </a:cxn>
              <a:cxn ang="0">
                <a:pos x="409" y="378"/>
              </a:cxn>
            </a:cxnLst>
            <a:rect l="0" t="0" r="r" b="b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0" cap="flat" cmpd="sng">
            <a:noFill/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" name="Freeform 14"/>
          <p:cNvSpPr>
            <a:spLocks/>
          </p:cNvSpPr>
          <p:nvPr/>
        </p:nvSpPr>
        <p:spPr bwMode="auto">
          <a:xfrm>
            <a:off x="6059870" y="2571878"/>
            <a:ext cx="1656130" cy="2073678"/>
          </a:xfrm>
          <a:custGeom>
            <a:avLst/>
            <a:gdLst/>
            <a:ahLst/>
            <a:cxnLst>
              <a:cxn ang="0">
                <a:pos x="222" y="65"/>
              </a:cxn>
              <a:cxn ang="0">
                <a:pos x="204" y="33"/>
              </a:cxn>
              <a:cxn ang="0">
                <a:pos x="179" y="6"/>
              </a:cxn>
              <a:cxn ang="0">
                <a:pos x="130" y="16"/>
              </a:cxn>
              <a:cxn ang="0">
                <a:pos x="157" y="43"/>
              </a:cxn>
              <a:cxn ang="0">
                <a:pos x="119" y="71"/>
              </a:cxn>
              <a:cxn ang="0">
                <a:pos x="22" y="70"/>
              </a:cxn>
              <a:cxn ang="0">
                <a:pos x="24" y="186"/>
              </a:cxn>
              <a:cxn ang="0">
                <a:pos x="29" y="220"/>
              </a:cxn>
              <a:cxn ang="0">
                <a:pos x="65" y="218"/>
              </a:cxn>
              <a:cxn ang="0">
                <a:pos x="74" y="257"/>
              </a:cxn>
              <a:cxn ang="0">
                <a:pos x="41" y="260"/>
              </a:cxn>
              <a:cxn ang="0">
                <a:pos x="21" y="307"/>
              </a:cxn>
              <a:cxn ang="0">
                <a:pos x="20" y="462"/>
              </a:cxn>
              <a:cxn ang="0">
                <a:pos x="119" y="466"/>
              </a:cxn>
              <a:cxn ang="0">
                <a:pos x="111" y="493"/>
              </a:cxn>
              <a:cxn ang="0">
                <a:pos x="140" y="512"/>
              </a:cxn>
              <a:cxn ang="0">
                <a:pos x="189" y="503"/>
              </a:cxn>
              <a:cxn ang="0">
                <a:pos x="163" y="465"/>
              </a:cxn>
              <a:cxn ang="0">
                <a:pos x="371" y="472"/>
              </a:cxn>
              <a:cxn ang="0">
                <a:pos x="371" y="58"/>
              </a:cxn>
              <a:cxn ang="0">
                <a:pos x="222" y="65"/>
              </a:cxn>
            </a:cxnLst>
            <a:rect l="0" t="0" r="r" b="b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0" cap="flat" cmpd="sng">
            <a:noFill/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" name="Freeform 15"/>
          <p:cNvSpPr>
            <a:spLocks/>
          </p:cNvSpPr>
          <p:nvPr/>
        </p:nvSpPr>
        <p:spPr bwMode="auto">
          <a:xfrm>
            <a:off x="2942339" y="4388476"/>
            <a:ext cx="1682598" cy="1612292"/>
          </a:xfrm>
          <a:custGeom>
            <a:avLst/>
            <a:gdLst/>
            <a:ahLst/>
            <a:cxnLst>
              <a:cxn ang="0">
                <a:pos x="363" y="321"/>
              </a:cxn>
              <a:cxn ang="0">
                <a:pos x="368" y="243"/>
              </a:cxn>
              <a:cxn ang="0">
                <a:pos x="350" y="248"/>
              </a:cxn>
              <a:cxn ang="0">
                <a:pos x="321" y="258"/>
              </a:cxn>
              <a:cxn ang="0">
                <a:pos x="311" y="220"/>
              </a:cxn>
              <a:cxn ang="0">
                <a:pos x="334" y="204"/>
              </a:cxn>
              <a:cxn ang="0">
                <a:pos x="356" y="193"/>
              </a:cxn>
              <a:cxn ang="0">
                <a:pos x="368" y="121"/>
              </a:cxn>
              <a:cxn ang="0">
                <a:pos x="367" y="8"/>
              </a:cxn>
              <a:cxn ang="0">
                <a:pos x="294" y="7"/>
              </a:cxn>
              <a:cxn ang="0">
                <a:pos x="247" y="28"/>
              </a:cxn>
              <a:cxn ang="0">
                <a:pos x="267" y="51"/>
              </a:cxn>
              <a:cxn ang="0">
                <a:pos x="219" y="75"/>
              </a:cxn>
              <a:cxn ang="0">
                <a:pos x="204" y="38"/>
              </a:cxn>
              <a:cxn ang="0">
                <a:pos x="146" y="8"/>
              </a:cxn>
              <a:cxn ang="0">
                <a:pos x="14" y="13"/>
              </a:cxn>
              <a:cxn ang="0">
                <a:pos x="3" y="133"/>
              </a:cxn>
              <a:cxn ang="0">
                <a:pos x="24" y="175"/>
              </a:cxn>
              <a:cxn ang="0">
                <a:pos x="44" y="148"/>
              </a:cxn>
              <a:cxn ang="0">
                <a:pos x="66" y="184"/>
              </a:cxn>
              <a:cxn ang="0">
                <a:pos x="31" y="227"/>
              </a:cxn>
              <a:cxn ang="0">
                <a:pos x="2" y="255"/>
              </a:cxn>
              <a:cxn ang="0">
                <a:pos x="15" y="401"/>
              </a:cxn>
              <a:cxn ang="0">
                <a:pos x="372" y="401"/>
              </a:cxn>
              <a:cxn ang="0">
                <a:pos x="363" y="321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0" cap="flat" cmpd="sng">
            <a:noFill/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" name="Freeform 16"/>
          <p:cNvSpPr>
            <a:spLocks/>
          </p:cNvSpPr>
          <p:nvPr/>
        </p:nvSpPr>
        <p:spPr bwMode="auto">
          <a:xfrm>
            <a:off x="1428000" y="4352722"/>
            <a:ext cx="1822499" cy="1648046"/>
          </a:xfrm>
          <a:custGeom>
            <a:avLst/>
            <a:gdLst/>
            <a:ahLst/>
            <a:cxnLst>
              <a:cxn ang="0">
                <a:pos x="370" y="236"/>
              </a:cxn>
              <a:cxn ang="0">
                <a:pos x="405" y="193"/>
              </a:cxn>
              <a:cxn ang="0">
                <a:pos x="383" y="157"/>
              </a:cxn>
              <a:cxn ang="0">
                <a:pos x="363" y="184"/>
              </a:cxn>
              <a:cxn ang="0">
                <a:pos x="342" y="142"/>
              </a:cxn>
              <a:cxn ang="0">
                <a:pos x="353" y="22"/>
              </a:cxn>
              <a:cxn ang="0">
                <a:pos x="166" y="18"/>
              </a:cxn>
              <a:cxn ang="0">
                <a:pos x="191" y="55"/>
              </a:cxn>
              <a:cxn ang="0">
                <a:pos x="142" y="65"/>
              </a:cxn>
              <a:cxn ang="0">
                <a:pos x="114" y="45"/>
              </a:cxn>
              <a:cxn ang="0">
                <a:pos x="121" y="19"/>
              </a:cxn>
              <a:cxn ang="0">
                <a:pos x="0" y="22"/>
              </a:cxn>
              <a:cxn ang="0">
                <a:pos x="0" y="410"/>
              </a:cxn>
              <a:cxn ang="0">
                <a:pos x="354" y="410"/>
              </a:cxn>
              <a:cxn ang="0">
                <a:pos x="341" y="264"/>
              </a:cxn>
              <a:cxn ang="0">
                <a:pos x="370" y="236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0" cap="flat" cmpd="sng">
            <a:noFill/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" name="Freeform 17"/>
          <p:cNvSpPr>
            <a:spLocks/>
          </p:cNvSpPr>
          <p:nvPr/>
        </p:nvSpPr>
        <p:spPr bwMode="auto">
          <a:xfrm>
            <a:off x="1428000" y="2604227"/>
            <a:ext cx="1678817" cy="2026007"/>
          </a:xfrm>
          <a:custGeom>
            <a:avLst/>
            <a:gdLst/>
            <a:ahLst/>
            <a:cxnLst>
              <a:cxn ang="0">
                <a:pos x="121" y="454"/>
              </a:cxn>
              <a:cxn ang="0">
                <a:pos x="114" y="480"/>
              </a:cxn>
              <a:cxn ang="0">
                <a:pos x="142" y="500"/>
              </a:cxn>
              <a:cxn ang="0">
                <a:pos x="191" y="490"/>
              </a:cxn>
              <a:cxn ang="0">
                <a:pos x="166" y="453"/>
              </a:cxn>
              <a:cxn ang="0">
                <a:pos x="353" y="457"/>
              </a:cxn>
              <a:cxn ang="0">
                <a:pos x="358" y="380"/>
              </a:cxn>
              <a:cxn ang="0">
                <a:pos x="340" y="389"/>
              </a:cxn>
              <a:cxn ang="0">
                <a:pos x="317" y="394"/>
              </a:cxn>
              <a:cxn ang="0">
                <a:pos x="311" y="345"/>
              </a:cxn>
              <a:cxn ang="0">
                <a:pos x="340" y="341"/>
              </a:cxn>
              <a:cxn ang="0">
                <a:pos x="357" y="332"/>
              </a:cxn>
              <a:cxn ang="0">
                <a:pos x="352" y="246"/>
              </a:cxn>
              <a:cxn ang="0">
                <a:pos x="353" y="67"/>
              </a:cxn>
              <a:cxn ang="0">
                <a:pos x="160" y="64"/>
              </a:cxn>
              <a:cxn ang="0">
                <a:pos x="149" y="54"/>
              </a:cxn>
              <a:cxn ang="0">
                <a:pos x="165" y="33"/>
              </a:cxn>
              <a:cxn ang="0">
                <a:pos x="148" y="13"/>
              </a:cxn>
              <a:cxn ang="0">
                <a:pos x="90" y="16"/>
              </a:cxn>
              <a:cxn ang="0">
                <a:pos x="108" y="53"/>
              </a:cxn>
              <a:cxn ang="0">
                <a:pos x="0" y="62"/>
              </a:cxn>
              <a:cxn ang="0">
                <a:pos x="0" y="457"/>
              </a:cxn>
              <a:cxn ang="0">
                <a:pos x="121" y="454"/>
              </a:cxn>
            </a:cxnLst>
            <a:rect l="0" t="0" r="r" b="b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0" cap="flat" cmpd="sng">
            <a:noFill/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50" name="Picture 2" descr="C:\Users\Галина\Desktop\Ларькова_Пазлы\stol-samobranka-01.gif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928662" y="1249855"/>
            <a:ext cx="7286676" cy="4750913"/>
          </a:xfrm>
          <a:prstGeom prst="rect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>
            <a:off x="1821637" y="353777"/>
            <a:ext cx="550072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/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Стол - самобранка</a:t>
            </a:r>
          </a:p>
        </p:txBody>
      </p:sp>
      <p:pic>
        <p:nvPicPr>
          <p:cNvPr id="37" name="Picture 2" descr="C:\Users\Галина\Desktop\Ларькова_Пазлы\картинки для пазлов\stock-vector-arrow-puzzle-vector-background-concept-112738267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8393067" y="6075453"/>
            <a:ext cx="363684" cy="500066"/>
          </a:xfrm>
          <a:prstGeom prst="rect">
            <a:avLst/>
          </a:prstGeom>
          <a:noFill/>
        </p:spPr>
      </p:pic>
      <p:pic>
        <p:nvPicPr>
          <p:cNvPr id="17" name="Picture 2" descr="C:\Users\Галина\Desktop\Ларькова_Пазлы\картинки для пазлов\3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000" t="6296" r="2778" b="52778"/>
          <a:stretch>
            <a:fillRect/>
          </a:stretch>
        </p:blipFill>
        <p:spPr bwMode="auto">
          <a:xfrm>
            <a:off x="7929586" y="428604"/>
            <a:ext cx="928694" cy="71017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1285860"/>
            <a:ext cx="821537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Титульный слайд: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картинка для заголовка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смайлик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4"/>
              </a:rPr>
              <a:t>1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5"/>
              </a:rPr>
              <a:t>2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Авторский дизайн оформления слайдов: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6"/>
              </a:rPr>
              <a:t>рамка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Слайд 2: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7"/>
              </a:rPr>
              <a:t>домик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8"/>
              </a:rPr>
              <a:t>стрелка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Слайд 3: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9"/>
              </a:rPr>
              <a:t>дети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10"/>
              </a:rPr>
              <a:t>сервированный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10"/>
              </a:rPr>
              <a:t>стол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11"/>
              </a:rPr>
              <a:t>шаблон пазлов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Слайд 4: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12"/>
              </a:rPr>
              <a:t>стол-самобранка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ru-RU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353777"/>
            <a:ext cx="71438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/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Информационные источники</a:t>
            </a:r>
          </a:p>
        </p:txBody>
      </p:sp>
      <p:pic>
        <p:nvPicPr>
          <p:cNvPr id="5" name="Picture 2" descr="C:\Users\Галина\Desktop\Ларькова_Пазлы\картинки для пазлов\stock-vector-arrow-puzzle-vector-background-concept-112738267.jpg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8393067" y="6075453"/>
            <a:ext cx="363684" cy="50006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85720" y="4509120"/>
            <a:ext cx="857256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Лицензионное соглашение </a:t>
            </a:r>
          </a:p>
          <a:p>
            <a:pPr algn="just"/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Автор дает согласие использовать данный ресурс только для ознакомления и проведения уроков. </a:t>
            </a:r>
          </a:p>
          <a:p>
            <a:pPr algn="just"/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Нельзя присваивать себе авторство данного ресурса, даже если будут внесены изменения.</a:t>
            </a:r>
          </a:p>
          <a:p>
            <a:pPr algn="just"/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Нельзя публиковать данный ресурс без согласия автора.</a:t>
            </a:r>
          </a:p>
          <a:p>
            <a:pPr algn="just"/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случае частичного использования ресурса, ссылка на источник обязательна.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67182" y="3789040"/>
            <a:ext cx="18885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gl-511150@mail.ru</a:t>
            </a:r>
            <a:endParaRPr lang="ru-RU" sz="1600" dirty="0"/>
          </a:p>
        </p:txBody>
      </p:sp>
      <p:pic>
        <p:nvPicPr>
          <p:cNvPr id="11" name="Picture 2" descr="D:\Galina\МАСТЕР-КЛАССЫ\мастер-класс-5\2_мои работы\портрет2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052736"/>
            <a:ext cx="1928826" cy="26223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A7C46E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000100" y="357166"/>
            <a:ext cx="71438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/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</a:rPr>
              <a:t>Ларькова </a:t>
            </a:r>
            <a:r>
              <a:rPr lang="ru-RU" sz="3200" b="1" kern="0" dirty="0" err="1" smtClean="0">
                <a:ln/>
                <a:solidFill>
                  <a:srgbClr val="9BBB59">
                    <a:lumMod val="50000"/>
                  </a:srgbClr>
                </a:solidFill>
              </a:rPr>
              <a:t>Г</a:t>
            </a:r>
            <a:r>
              <a:rPr kumimoji="0" lang="ru-RU" sz="3200" b="1" i="0" u="none" strike="noStrike" kern="0" cap="none" spc="0" normalizeH="0" baseline="0" noProof="0" dirty="0" err="1" smtClean="0">
                <a:ln/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</a:rPr>
              <a:t>алина</a:t>
            </a:r>
            <a:r>
              <a:rPr kumimoji="0" lang="ru-RU" sz="3200" b="1" i="0" u="none" strike="noStrike" kern="0" cap="none" spc="0" normalizeH="0" baseline="0" noProof="0" dirty="0" smtClean="0">
                <a:ln/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</a:rPr>
              <a:t> Владимировна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928926" y="980728"/>
            <a:ext cx="5934076" cy="3732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Выпускница физико-математического факультета Калужского государственного педагогического института </a:t>
            </a:r>
          </a:p>
          <a:p>
            <a:pPr algn="ctr">
              <a:lnSpc>
                <a:spcPct val="95000"/>
              </a:lnSpc>
              <a:buNone/>
            </a:pPr>
            <a:r>
              <a:rPr lang="ru-RU" sz="160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им. К.Э.Циолковского</a:t>
            </a:r>
          </a:p>
          <a:p>
            <a:pPr algn="ctr">
              <a:lnSpc>
                <a:spcPct val="95000"/>
              </a:lnSpc>
              <a:buNone/>
            </a:pPr>
            <a:endParaRPr lang="ru-RU" sz="900" dirty="0" smtClean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95000"/>
              </a:lnSpc>
              <a:buNone/>
            </a:pPr>
            <a:r>
              <a:rPr lang="ru-RU" sz="160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  Учитель технологии</a:t>
            </a:r>
          </a:p>
          <a:p>
            <a:pPr lvl="0" algn="ctr">
              <a:lnSpc>
                <a:spcPct val="95000"/>
              </a:lnSpc>
              <a:buNone/>
            </a:pPr>
            <a:r>
              <a:rPr lang="ru-RU" sz="160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высшей квалификационной категории </a:t>
            </a:r>
          </a:p>
          <a:p>
            <a:pPr lvl="0" algn="ctr">
              <a:lnSpc>
                <a:spcPct val="95000"/>
              </a:lnSpc>
              <a:buNone/>
            </a:pPr>
            <a:r>
              <a:rPr lang="ru-RU" sz="160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МБОУ «Лицей № 48» г. Калуги</a:t>
            </a:r>
          </a:p>
          <a:p>
            <a:pPr lvl="0" algn="ctr">
              <a:lnSpc>
                <a:spcPct val="95000"/>
              </a:lnSpc>
              <a:buNone/>
            </a:pPr>
            <a:endParaRPr lang="ru-RU" sz="800" dirty="0" smtClean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5000"/>
              </a:lnSpc>
              <a:defRPr/>
            </a:pPr>
            <a:r>
              <a:rPr lang="ru-RU" sz="160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Педагогический стаж – 3</a:t>
            </a:r>
            <a:r>
              <a:rPr lang="ru-RU" sz="1600" dirty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5</a:t>
            </a:r>
            <a:r>
              <a:rPr lang="ru-RU" sz="160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лет</a:t>
            </a:r>
          </a:p>
          <a:p>
            <a:pPr algn="ctr">
              <a:lnSpc>
                <a:spcPct val="95000"/>
              </a:lnSpc>
              <a:defRPr/>
            </a:pPr>
            <a:endParaRPr lang="ru-RU" sz="800" dirty="0" smtClean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95000"/>
              </a:lnSpc>
              <a:buNone/>
              <a:defRPr/>
            </a:pPr>
            <a:r>
              <a:rPr lang="ru-RU" sz="160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Почетный работник общего образования РФ – 2009</a:t>
            </a:r>
          </a:p>
          <a:p>
            <a:pPr lvl="0" algn="ctr">
              <a:lnSpc>
                <a:spcPct val="95000"/>
              </a:lnSpc>
              <a:buNone/>
              <a:defRPr/>
            </a:pPr>
            <a:endParaRPr lang="ru-RU" sz="800" dirty="0" smtClean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95000"/>
              </a:lnSpc>
              <a:buNone/>
              <a:defRPr/>
            </a:pPr>
            <a:r>
              <a:rPr lang="ru-RU" sz="160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Победитель конкурса «Лучшие учителя России» – 2007</a:t>
            </a:r>
          </a:p>
          <a:p>
            <a:pPr lvl="0" algn="ctr">
              <a:lnSpc>
                <a:spcPct val="95000"/>
              </a:lnSpc>
              <a:buNone/>
              <a:defRPr/>
            </a:pPr>
            <a:endParaRPr lang="ru-RU" sz="800" dirty="0" smtClean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95000"/>
              </a:lnSpc>
              <a:buNone/>
              <a:defRPr/>
            </a:pPr>
            <a:r>
              <a:rPr lang="ru-RU" sz="160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Ветеран труда – 2008</a:t>
            </a:r>
          </a:p>
          <a:p>
            <a:pPr lvl="0" algn="ctr">
              <a:lnSpc>
                <a:spcPct val="95000"/>
              </a:lnSpc>
              <a:buNone/>
              <a:defRPr/>
            </a:pPr>
            <a:endParaRPr lang="ru-RU" sz="800" dirty="0" smtClean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5000"/>
              </a:lnSpc>
              <a:tabLst>
                <a:tab pos="96838" algn="l"/>
              </a:tabLst>
              <a:defRPr/>
            </a:pPr>
            <a:r>
              <a:rPr lang="ru-RU" sz="160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Лауреат областного конкурса «Семья года – 2003»</a:t>
            </a:r>
          </a:p>
          <a:p>
            <a:pPr algn="ctr">
              <a:lnSpc>
                <a:spcPct val="95000"/>
              </a:lnSpc>
            </a:pPr>
            <a:r>
              <a:rPr lang="ru-RU" sz="80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lnSpc>
                <a:spcPct val="95000"/>
              </a:lnSpc>
            </a:pPr>
            <a:r>
              <a:rPr lang="ru-RU" sz="1600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Медаль «За любовь и верность» – 2008</a:t>
            </a:r>
          </a:p>
        </p:txBody>
      </p:sp>
      <p:pic>
        <p:nvPicPr>
          <p:cNvPr id="13" name="Picture 2" descr="C:\Users\Галина\Desktop\Ларькова_Пазлы\картинки для пазлов\stock-vector-arrow-puzzle-vector-background-concept-112738267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8393067" y="6075453"/>
            <a:ext cx="363684" cy="50006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16946" y="4149080"/>
            <a:ext cx="22787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Сайт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7"/>
              </a:rPr>
              <a:t>«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7"/>
              </a:rPr>
              <a:t>Трудовичка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7"/>
              </a:rPr>
              <a:t>.</a:t>
            </a:r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7"/>
              </a:rPr>
              <a:t>ru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7"/>
              </a:rPr>
              <a:t>»</a:t>
            </a:r>
            <a:endParaRPr lang="ru-RU" sz="16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Другая 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2100</TotalTime>
  <Words>533</Words>
  <Application>Microsoft Office PowerPoint</Application>
  <PresentationFormat>Экран (4:3)</PresentationFormat>
  <Paragraphs>152</Paragraphs>
  <Slides>6</Slides>
  <Notes>4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Галина</cp:lastModifiedBy>
  <cp:revision>183</cp:revision>
  <dcterms:created xsi:type="dcterms:W3CDTF">2016-02-24T13:39:31Z</dcterms:created>
  <dcterms:modified xsi:type="dcterms:W3CDTF">2017-12-10T05:14:23Z</dcterms:modified>
</cp:coreProperties>
</file>